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media/audio1.bin" ContentType="audio/unknown"/>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50"/>
  </p:notesMasterIdLst>
  <p:handoutMasterIdLst>
    <p:handoutMasterId r:id="rId51"/>
  </p:handoutMasterIdLst>
  <p:sldIdLst>
    <p:sldId id="258" r:id="rId3"/>
    <p:sldId id="259" r:id="rId4"/>
    <p:sldId id="260" r:id="rId5"/>
    <p:sldId id="261" r:id="rId6"/>
    <p:sldId id="262" r:id="rId7"/>
    <p:sldId id="266" r:id="rId8"/>
    <p:sldId id="267" r:id="rId9"/>
    <p:sldId id="263" r:id="rId10"/>
    <p:sldId id="264" r:id="rId11"/>
    <p:sldId id="265" r:id="rId12"/>
    <p:sldId id="269" r:id="rId13"/>
    <p:sldId id="268"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Lst>
  <p:sldSz cx="9144000" cy="6858000" type="screen4x3"/>
  <p:notesSz cx="6858000" cy="9144000"/>
  <p:defaultTextStyle>
    <a:defPPr>
      <a:defRPr lang="en-GB"/>
    </a:defPPr>
    <a:lvl1pPr algn="l" rtl="0" fontAlgn="base">
      <a:spcBef>
        <a:spcPct val="0"/>
      </a:spcBef>
      <a:spcAft>
        <a:spcPct val="0"/>
      </a:spcAft>
      <a:defRPr sz="2400" kern="1200">
        <a:solidFill>
          <a:schemeClr val="tx1"/>
        </a:solidFill>
        <a:latin typeface="Arial" charset="0"/>
        <a:ea typeface="ＭＳ Ｐゴシック" charset="0"/>
        <a:cs typeface="Times New Roman" charset="0"/>
      </a:defRPr>
    </a:lvl1pPr>
    <a:lvl2pPr marL="457200" algn="l" rtl="0" fontAlgn="base">
      <a:spcBef>
        <a:spcPct val="0"/>
      </a:spcBef>
      <a:spcAft>
        <a:spcPct val="0"/>
      </a:spcAft>
      <a:defRPr sz="2400" kern="1200">
        <a:solidFill>
          <a:schemeClr val="tx1"/>
        </a:solidFill>
        <a:latin typeface="Arial" charset="0"/>
        <a:ea typeface="ＭＳ Ｐゴシック" charset="0"/>
        <a:cs typeface="Times New Roman" charset="0"/>
      </a:defRPr>
    </a:lvl2pPr>
    <a:lvl3pPr marL="914400" algn="l" rtl="0" fontAlgn="base">
      <a:spcBef>
        <a:spcPct val="0"/>
      </a:spcBef>
      <a:spcAft>
        <a:spcPct val="0"/>
      </a:spcAft>
      <a:defRPr sz="2400" kern="1200">
        <a:solidFill>
          <a:schemeClr val="tx1"/>
        </a:solidFill>
        <a:latin typeface="Arial" charset="0"/>
        <a:ea typeface="ＭＳ Ｐゴシック" charset="0"/>
        <a:cs typeface="Times New Roman"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Times New Roman"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Times New Roman" charset="0"/>
      </a:defRPr>
    </a:lvl5pPr>
    <a:lvl6pPr marL="2286000" algn="l" defTabSz="457200" rtl="0" eaLnBrk="1" latinLnBrk="0" hangingPunct="1">
      <a:defRPr sz="2400" kern="1200">
        <a:solidFill>
          <a:schemeClr val="tx1"/>
        </a:solidFill>
        <a:latin typeface="Arial" charset="0"/>
        <a:ea typeface="ＭＳ Ｐゴシック" charset="0"/>
        <a:cs typeface="Times New Roman" charset="0"/>
      </a:defRPr>
    </a:lvl6pPr>
    <a:lvl7pPr marL="2743200" algn="l" defTabSz="457200" rtl="0" eaLnBrk="1" latinLnBrk="0" hangingPunct="1">
      <a:defRPr sz="2400" kern="1200">
        <a:solidFill>
          <a:schemeClr val="tx1"/>
        </a:solidFill>
        <a:latin typeface="Arial" charset="0"/>
        <a:ea typeface="ＭＳ Ｐゴシック" charset="0"/>
        <a:cs typeface="Times New Roman" charset="0"/>
      </a:defRPr>
    </a:lvl7pPr>
    <a:lvl8pPr marL="3200400" algn="l" defTabSz="457200" rtl="0" eaLnBrk="1" latinLnBrk="0" hangingPunct="1">
      <a:defRPr sz="2400" kern="1200">
        <a:solidFill>
          <a:schemeClr val="tx1"/>
        </a:solidFill>
        <a:latin typeface="Arial" charset="0"/>
        <a:ea typeface="ＭＳ Ｐゴシック" charset="0"/>
        <a:cs typeface="Times New Roman" charset="0"/>
      </a:defRPr>
    </a:lvl8pPr>
    <a:lvl9pPr marL="3657600" algn="l" defTabSz="457200" rtl="0" eaLnBrk="1" latinLnBrk="0" hangingPunct="1">
      <a:defRPr sz="2400" kern="1200">
        <a:solidFill>
          <a:schemeClr val="tx1"/>
        </a:solidFill>
        <a:latin typeface="Arial" charset="0"/>
        <a:ea typeface="ＭＳ Ｐゴシック" charset="0"/>
        <a:cs typeface="Times New Roman"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E8B21A"/>
    <a:srgbClr val="C09314"/>
    <a:srgbClr val="E7B117"/>
    <a:srgbClr val="EAB82C"/>
    <a:srgbClr val="EAB930"/>
    <a:srgbClr val="DC7A3E"/>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1464" y="-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50" Type="http://schemas.openxmlformats.org/officeDocument/2006/relationships/notesMaster" Target="notesMasters/notesMaster1.xml"/><Relationship Id="rId51" Type="http://schemas.openxmlformats.org/officeDocument/2006/relationships/handoutMaster" Target="handoutMasters/handoutMaster1.xml"/><Relationship Id="rId52" Type="http://schemas.openxmlformats.org/officeDocument/2006/relationships/printerSettings" Target="printerSettings/printerSettings1.bin"/><Relationship Id="rId53" Type="http://schemas.openxmlformats.org/officeDocument/2006/relationships/presProps" Target="presProps.xml"/><Relationship Id="rId54" Type="http://schemas.openxmlformats.org/officeDocument/2006/relationships/viewProps" Target="viewProps.xml"/><Relationship Id="rId55" Type="http://schemas.openxmlformats.org/officeDocument/2006/relationships/theme" Target="theme/theme1.xml"/><Relationship Id="rId56" Type="http://schemas.openxmlformats.org/officeDocument/2006/relationships/tableStyles" Target="tableStyles.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5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charset="0"/>
                <a:ea typeface="Times New Roman" charset="0"/>
              </a:defRPr>
            </a:lvl1pPr>
          </a:lstStyle>
          <a:p>
            <a:pPr>
              <a:defRPr/>
            </a:pPr>
            <a:endParaRPr lang="en-US"/>
          </a:p>
        </p:txBody>
      </p:sp>
      <p:sp>
        <p:nvSpPr>
          <p:cNvPr id="67587"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charset="0"/>
                <a:ea typeface="Times New Roman" charset="0"/>
              </a:defRPr>
            </a:lvl1pPr>
          </a:lstStyle>
          <a:p>
            <a:pPr>
              <a:defRPr/>
            </a:pPr>
            <a:endParaRPr lang="en-US"/>
          </a:p>
        </p:txBody>
      </p:sp>
      <p:sp>
        <p:nvSpPr>
          <p:cNvPr id="67588"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charset="0"/>
                <a:ea typeface="Times New Roman" charset="0"/>
              </a:defRPr>
            </a:lvl1pPr>
          </a:lstStyle>
          <a:p>
            <a:pPr>
              <a:defRPr/>
            </a:pPr>
            <a:endParaRPr lang="en-US"/>
          </a:p>
        </p:txBody>
      </p:sp>
      <p:sp>
        <p:nvSpPr>
          <p:cNvPr id="67589"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charset="0"/>
              </a:defRPr>
            </a:lvl1pPr>
          </a:lstStyle>
          <a:p>
            <a:fld id="{1B9F6318-4CF3-6247-8884-44C9D1BB4E3B}" type="slidenum">
              <a:rPr lang="en-US"/>
              <a:pPr/>
              <a:t>‹#›</a:t>
            </a:fld>
            <a:endParaRPr lang="en-US"/>
          </a:p>
        </p:txBody>
      </p:sp>
    </p:spTree>
    <p:extLst>
      <p:ext uri="{BB962C8B-B14F-4D97-AF65-F5344CB8AC3E}">
        <p14:creationId xmlns:p14="http://schemas.microsoft.com/office/powerpoint/2010/main" val="13586421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charset="0"/>
                <a:ea typeface="Times New Roman" charset="0"/>
              </a:defRPr>
            </a:lvl1pPr>
          </a:lstStyle>
          <a:p>
            <a:pPr>
              <a:defRPr/>
            </a:pPr>
            <a:endParaRPr lang="en-GB"/>
          </a:p>
        </p:txBody>
      </p:sp>
      <p:sp>
        <p:nvSpPr>
          <p:cNvPr id="409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charset="0"/>
                <a:ea typeface="Times New Roman" charset="0"/>
              </a:defRPr>
            </a:lvl1pPr>
          </a:lstStyle>
          <a:p>
            <a:pPr>
              <a:defRPr/>
            </a:pPr>
            <a:endParaRPr lang="en-GB"/>
          </a:p>
        </p:txBody>
      </p:sp>
      <p:sp>
        <p:nvSpPr>
          <p:cNvPr id="14340"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10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charset="0"/>
                <a:ea typeface="Times New Roman" charset="0"/>
              </a:defRPr>
            </a:lvl1pPr>
          </a:lstStyle>
          <a:p>
            <a:pPr>
              <a:defRPr/>
            </a:pPr>
            <a:endParaRPr lang="en-GB"/>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charset="0"/>
              </a:defRPr>
            </a:lvl1pPr>
          </a:lstStyle>
          <a:p>
            <a:fld id="{176F372B-5CA3-6B45-9FAC-0CD63E60B12B}" type="slidenum">
              <a:rPr lang="en-GB"/>
              <a:pPr/>
              <a:t>‹#›</a:t>
            </a:fld>
            <a:endParaRPr lang="en-GB"/>
          </a:p>
        </p:txBody>
      </p:sp>
    </p:spTree>
    <p:extLst>
      <p:ext uri="{BB962C8B-B14F-4D97-AF65-F5344CB8AC3E}">
        <p14:creationId xmlns:p14="http://schemas.microsoft.com/office/powerpoint/2010/main" val="401247468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ＭＳ Ｐゴシック" charset="0"/>
        <a:cs typeface="Times New Roman" charset="0"/>
      </a:defRPr>
    </a:lvl1pPr>
    <a:lvl2pPr marL="457200" algn="l" rtl="0" eaLnBrk="0" fontAlgn="base" hangingPunct="0">
      <a:spcBef>
        <a:spcPct val="30000"/>
      </a:spcBef>
      <a:spcAft>
        <a:spcPct val="0"/>
      </a:spcAft>
      <a:defRPr sz="1200" kern="1200">
        <a:solidFill>
          <a:schemeClr val="tx1"/>
        </a:solidFill>
        <a:latin typeface="Times New Roman" charset="0"/>
        <a:ea typeface="Times New Roman" charset="0"/>
        <a:cs typeface="Times New Roman" charset="0"/>
      </a:defRPr>
    </a:lvl2pPr>
    <a:lvl3pPr marL="914400" algn="l" rtl="0" eaLnBrk="0" fontAlgn="base" hangingPunct="0">
      <a:spcBef>
        <a:spcPct val="30000"/>
      </a:spcBef>
      <a:spcAft>
        <a:spcPct val="0"/>
      </a:spcAft>
      <a:defRPr sz="1200" kern="1200">
        <a:solidFill>
          <a:schemeClr val="tx1"/>
        </a:solidFill>
        <a:latin typeface="Times New Roman" charset="0"/>
        <a:ea typeface="Times New Roman" charset="0"/>
        <a:cs typeface="Times New Roman" charset="0"/>
      </a:defRPr>
    </a:lvl3pPr>
    <a:lvl4pPr marL="1371600" algn="l" rtl="0" eaLnBrk="0" fontAlgn="base" hangingPunct="0">
      <a:spcBef>
        <a:spcPct val="30000"/>
      </a:spcBef>
      <a:spcAft>
        <a:spcPct val="0"/>
      </a:spcAft>
      <a:defRPr sz="1200" kern="1200">
        <a:solidFill>
          <a:schemeClr val="tx1"/>
        </a:solidFill>
        <a:latin typeface="Times New Roman" charset="0"/>
        <a:ea typeface="Times New Roman" charset="0"/>
        <a:cs typeface="Times New Roman" charset="0"/>
      </a:defRPr>
    </a:lvl4pPr>
    <a:lvl5pPr marL="1828800" algn="l" rtl="0" eaLnBrk="0" fontAlgn="base" hangingPunct="0">
      <a:spcBef>
        <a:spcPct val="30000"/>
      </a:spcBef>
      <a:spcAft>
        <a:spcPct val="0"/>
      </a:spcAft>
      <a:defRPr sz="1200" kern="1200">
        <a:solidFill>
          <a:schemeClr val="tx1"/>
        </a:solidFill>
        <a:latin typeface="Times New Roman" charset="0"/>
        <a:ea typeface="Times New Roman" charset="0"/>
        <a:cs typeface="Times New Roman"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Times New Roman" charset="0"/>
              </a:defRPr>
            </a:lvl1pPr>
            <a:lvl2pPr marL="37931725" indent="-37474525" eaLnBrk="0" hangingPunct="0">
              <a:defRPr sz="2400">
                <a:solidFill>
                  <a:schemeClr val="tx1"/>
                </a:solidFill>
                <a:latin typeface="Arial" charset="0"/>
                <a:ea typeface="Times New Roman" charset="0"/>
                <a:cs typeface="Times New Roman" charset="0"/>
              </a:defRPr>
            </a:lvl2pPr>
            <a:lvl3pPr eaLnBrk="0" hangingPunct="0">
              <a:defRPr sz="2400">
                <a:solidFill>
                  <a:schemeClr val="tx1"/>
                </a:solidFill>
                <a:latin typeface="Arial" charset="0"/>
                <a:ea typeface="Times New Roman" charset="0"/>
                <a:cs typeface="Times New Roman" charset="0"/>
              </a:defRPr>
            </a:lvl3pPr>
            <a:lvl4pPr eaLnBrk="0" hangingPunct="0">
              <a:defRPr sz="2400">
                <a:solidFill>
                  <a:schemeClr val="tx1"/>
                </a:solidFill>
                <a:latin typeface="Arial" charset="0"/>
                <a:ea typeface="Times New Roman" charset="0"/>
                <a:cs typeface="Times New Roman" charset="0"/>
              </a:defRPr>
            </a:lvl4pPr>
            <a:lvl5pPr eaLnBrk="0" hangingPunct="0">
              <a:defRPr sz="2400">
                <a:solidFill>
                  <a:schemeClr val="tx1"/>
                </a:solidFill>
                <a:latin typeface="Arial" charset="0"/>
                <a:ea typeface="Times New Roman" charset="0"/>
                <a:cs typeface="Times New Roman" charset="0"/>
              </a:defRPr>
            </a:lvl5pPr>
            <a:lvl6pPr marL="457200" eaLnBrk="0" fontAlgn="base" hangingPunct="0">
              <a:spcBef>
                <a:spcPct val="0"/>
              </a:spcBef>
              <a:spcAft>
                <a:spcPct val="0"/>
              </a:spcAft>
              <a:defRPr sz="2400">
                <a:solidFill>
                  <a:schemeClr val="tx1"/>
                </a:solidFill>
                <a:latin typeface="Arial" charset="0"/>
                <a:ea typeface="Times New Roman" charset="0"/>
                <a:cs typeface="Times New Roman" charset="0"/>
              </a:defRPr>
            </a:lvl6pPr>
            <a:lvl7pPr marL="914400" eaLnBrk="0" fontAlgn="base" hangingPunct="0">
              <a:spcBef>
                <a:spcPct val="0"/>
              </a:spcBef>
              <a:spcAft>
                <a:spcPct val="0"/>
              </a:spcAft>
              <a:defRPr sz="2400">
                <a:solidFill>
                  <a:schemeClr val="tx1"/>
                </a:solidFill>
                <a:latin typeface="Arial" charset="0"/>
                <a:ea typeface="Times New Roman" charset="0"/>
                <a:cs typeface="Times New Roman" charset="0"/>
              </a:defRPr>
            </a:lvl7pPr>
            <a:lvl8pPr marL="1371600" eaLnBrk="0" fontAlgn="base" hangingPunct="0">
              <a:spcBef>
                <a:spcPct val="0"/>
              </a:spcBef>
              <a:spcAft>
                <a:spcPct val="0"/>
              </a:spcAft>
              <a:defRPr sz="2400">
                <a:solidFill>
                  <a:schemeClr val="tx1"/>
                </a:solidFill>
                <a:latin typeface="Arial" charset="0"/>
                <a:ea typeface="Times New Roman" charset="0"/>
                <a:cs typeface="Times New Roman" charset="0"/>
              </a:defRPr>
            </a:lvl8pPr>
            <a:lvl9pPr marL="1828800" eaLnBrk="0" fontAlgn="base" hangingPunct="0">
              <a:spcBef>
                <a:spcPct val="0"/>
              </a:spcBef>
              <a:spcAft>
                <a:spcPct val="0"/>
              </a:spcAft>
              <a:defRPr sz="2400">
                <a:solidFill>
                  <a:schemeClr val="tx1"/>
                </a:solidFill>
                <a:latin typeface="Arial" charset="0"/>
                <a:ea typeface="Times New Roman" charset="0"/>
                <a:cs typeface="Times New Roman" charset="0"/>
              </a:defRPr>
            </a:lvl9pPr>
          </a:lstStyle>
          <a:p>
            <a:pPr eaLnBrk="1" hangingPunct="1"/>
            <a:fld id="{91EFBFCC-1B7F-284F-83DF-20B5F28287B9}" type="slidenum">
              <a:rPr lang="en-GB" sz="1200">
                <a:latin typeface="Times New Roman" charset="0"/>
              </a:rPr>
              <a:pPr eaLnBrk="1" hangingPunct="1"/>
              <a:t>1</a:t>
            </a:fld>
            <a:endParaRPr lang="en-GB" sz="1200">
              <a:latin typeface="Times New Roman" charset="0"/>
            </a:endParaRPr>
          </a:p>
        </p:txBody>
      </p:sp>
      <p:sp>
        <p:nvSpPr>
          <p:cNvPr id="16387" name="Rectangle 2"/>
          <p:cNvSpPr>
            <a:spLocks noChangeArrowheads="1"/>
          </p:cNvSpPr>
          <p:nvPr>
            <p:ph type="sldImg"/>
          </p:nvPr>
        </p:nvSpPr>
        <p:spPr>
          <a:solidFill>
            <a:srgbClr val="FFFFFF"/>
          </a:solidFill>
          <a:ln/>
        </p:spPr>
      </p:sp>
      <p:sp>
        <p:nvSpPr>
          <p:cNvPr id="16388" name="Rectangle 3"/>
          <p:cNvSpPr>
            <a:spLocks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Times New Roman" charset="0"/>
              </a:defRPr>
            </a:lvl1pPr>
            <a:lvl2pPr marL="37931725" indent="-37474525" eaLnBrk="0" hangingPunct="0">
              <a:defRPr sz="2400">
                <a:solidFill>
                  <a:schemeClr val="tx1"/>
                </a:solidFill>
                <a:latin typeface="Arial" charset="0"/>
                <a:ea typeface="Times New Roman" charset="0"/>
                <a:cs typeface="Times New Roman" charset="0"/>
              </a:defRPr>
            </a:lvl2pPr>
            <a:lvl3pPr eaLnBrk="0" hangingPunct="0">
              <a:defRPr sz="2400">
                <a:solidFill>
                  <a:schemeClr val="tx1"/>
                </a:solidFill>
                <a:latin typeface="Arial" charset="0"/>
                <a:ea typeface="Times New Roman" charset="0"/>
                <a:cs typeface="Times New Roman" charset="0"/>
              </a:defRPr>
            </a:lvl3pPr>
            <a:lvl4pPr eaLnBrk="0" hangingPunct="0">
              <a:defRPr sz="2400">
                <a:solidFill>
                  <a:schemeClr val="tx1"/>
                </a:solidFill>
                <a:latin typeface="Arial" charset="0"/>
                <a:ea typeface="Times New Roman" charset="0"/>
                <a:cs typeface="Times New Roman" charset="0"/>
              </a:defRPr>
            </a:lvl4pPr>
            <a:lvl5pPr eaLnBrk="0" hangingPunct="0">
              <a:defRPr sz="2400">
                <a:solidFill>
                  <a:schemeClr val="tx1"/>
                </a:solidFill>
                <a:latin typeface="Arial" charset="0"/>
                <a:ea typeface="Times New Roman" charset="0"/>
                <a:cs typeface="Times New Roman" charset="0"/>
              </a:defRPr>
            </a:lvl5pPr>
            <a:lvl6pPr marL="457200" eaLnBrk="0" fontAlgn="base" hangingPunct="0">
              <a:spcBef>
                <a:spcPct val="0"/>
              </a:spcBef>
              <a:spcAft>
                <a:spcPct val="0"/>
              </a:spcAft>
              <a:defRPr sz="2400">
                <a:solidFill>
                  <a:schemeClr val="tx1"/>
                </a:solidFill>
                <a:latin typeface="Arial" charset="0"/>
                <a:ea typeface="Times New Roman" charset="0"/>
                <a:cs typeface="Times New Roman" charset="0"/>
              </a:defRPr>
            </a:lvl6pPr>
            <a:lvl7pPr marL="914400" eaLnBrk="0" fontAlgn="base" hangingPunct="0">
              <a:spcBef>
                <a:spcPct val="0"/>
              </a:spcBef>
              <a:spcAft>
                <a:spcPct val="0"/>
              </a:spcAft>
              <a:defRPr sz="2400">
                <a:solidFill>
                  <a:schemeClr val="tx1"/>
                </a:solidFill>
                <a:latin typeface="Arial" charset="0"/>
                <a:ea typeface="Times New Roman" charset="0"/>
                <a:cs typeface="Times New Roman" charset="0"/>
              </a:defRPr>
            </a:lvl7pPr>
            <a:lvl8pPr marL="1371600" eaLnBrk="0" fontAlgn="base" hangingPunct="0">
              <a:spcBef>
                <a:spcPct val="0"/>
              </a:spcBef>
              <a:spcAft>
                <a:spcPct val="0"/>
              </a:spcAft>
              <a:defRPr sz="2400">
                <a:solidFill>
                  <a:schemeClr val="tx1"/>
                </a:solidFill>
                <a:latin typeface="Arial" charset="0"/>
                <a:ea typeface="Times New Roman" charset="0"/>
                <a:cs typeface="Times New Roman" charset="0"/>
              </a:defRPr>
            </a:lvl8pPr>
            <a:lvl9pPr marL="1828800" eaLnBrk="0" fontAlgn="base" hangingPunct="0">
              <a:spcBef>
                <a:spcPct val="0"/>
              </a:spcBef>
              <a:spcAft>
                <a:spcPct val="0"/>
              </a:spcAft>
              <a:defRPr sz="2400">
                <a:solidFill>
                  <a:schemeClr val="tx1"/>
                </a:solidFill>
                <a:latin typeface="Arial" charset="0"/>
                <a:ea typeface="Times New Roman" charset="0"/>
                <a:cs typeface="Times New Roman" charset="0"/>
              </a:defRPr>
            </a:lvl9pPr>
          </a:lstStyle>
          <a:p>
            <a:pPr eaLnBrk="1" hangingPunct="1"/>
            <a:fld id="{B7ADF7A5-89B3-DA45-9C96-9261F3C0200D}" type="slidenum">
              <a:rPr lang="en-GB" sz="1200">
                <a:latin typeface="Times New Roman" charset="0"/>
              </a:rPr>
              <a:pPr eaLnBrk="1" hangingPunct="1"/>
              <a:t>23</a:t>
            </a:fld>
            <a:endParaRPr lang="en-GB" sz="1200">
              <a:latin typeface="Times New Roman" charset="0"/>
            </a:endParaRPr>
          </a:p>
        </p:txBody>
      </p:sp>
      <p:sp>
        <p:nvSpPr>
          <p:cNvPr id="48131" name="Rectangle 2"/>
          <p:cNvSpPr>
            <a:spLocks noChangeArrowheads="1"/>
          </p:cNvSpPr>
          <p:nvPr>
            <p:ph type="sldImg"/>
          </p:nvPr>
        </p:nvSpPr>
        <p:spPr>
          <a:solidFill>
            <a:srgbClr val="FFFFFF"/>
          </a:solidFill>
          <a:ln/>
        </p:spPr>
      </p:sp>
      <p:sp>
        <p:nvSpPr>
          <p:cNvPr id="48132" name="Rectangle 3"/>
          <p:cNvSpPr>
            <a:spLocks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Times New Roman" charset="0"/>
              </a:defRPr>
            </a:lvl1pPr>
            <a:lvl2pPr marL="37931725" indent="-37474525" eaLnBrk="0" hangingPunct="0">
              <a:defRPr sz="2400">
                <a:solidFill>
                  <a:schemeClr val="tx1"/>
                </a:solidFill>
                <a:latin typeface="Arial" charset="0"/>
                <a:ea typeface="Times New Roman" charset="0"/>
                <a:cs typeface="Times New Roman" charset="0"/>
              </a:defRPr>
            </a:lvl2pPr>
            <a:lvl3pPr eaLnBrk="0" hangingPunct="0">
              <a:defRPr sz="2400">
                <a:solidFill>
                  <a:schemeClr val="tx1"/>
                </a:solidFill>
                <a:latin typeface="Arial" charset="0"/>
                <a:ea typeface="Times New Roman" charset="0"/>
                <a:cs typeface="Times New Roman" charset="0"/>
              </a:defRPr>
            </a:lvl3pPr>
            <a:lvl4pPr eaLnBrk="0" hangingPunct="0">
              <a:defRPr sz="2400">
                <a:solidFill>
                  <a:schemeClr val="tx1"/>
                </a:solidFill>
                <a:latin typeface="Arial" charset="0"/>
                <a:ea typeface="Times New Roman" charset="0"/>
                <a:cs typeface="Times New Roman" charset="0"/>
              </a:defRPr>
            </a:lvl4pPr>
            <a:lvl5pPr eaLnBrk="0" hangingPunct="0">
              <a:defRPr sz="2400">
                <a:solidFill>
                  <a:schemeClr val="tx1"/>
                </a:solidFill>
                <a:latin typeface="Arial" charset="0"/>
                <a:ea typeface="Times New Roman" charset="0"/>
                <a:cs typeface="Times New Roman" charset="0"/>
              </a:defRPr>
            </a:lvl5pPr>
            <a:lvl6pPr marL="457200" eaLnBrk="0" fontAlgn="base" hangingPunct="0">
              <a:spcBef>
                <a:spcPct val="0"/>
              </a:spcBef>
              <a:spcAft>
                <a:spcPct val="0"/>
              </a:spcAft>
              <a:defRPr sz="2400">
                <a:solidFill>
                  <a:schemeClr val="tx1"/>
                </a:solidFill>
                <a:latin typeface="Arial" charset="0"/>
                <a:ea typeface="Times New Roman" charset="0"/>
                <a:cs typeface="Times New Roman" charset="0"/>
              </a:defRPr>
            </a:lvl6pPr>
            <a:lvl7pPr marL="914400" eaLnBrk="0" fontAlgn="base" hangingPunct="0">
              <a:spcBef>
                <a:spcPct val="0"/>
              </a:spcBef>
              <a:spcAft>
                <a:spcPct val="0"/>
              </a:spcAft>
              <a:defRPr sz="2400">
                <a:solidFill>
                  <a:schemeClr val="tx1"/>
                </a:solidFill>
                <a:latin typeface="Arial" charset="0"/>
                <a:ea typeface="Times New Roman" charset="0"/>
                <a:cs typeface="Times New Roman" charset="0"/>
              </a:defRPr>
            </a:lvl7pPr>
            <a:lvl8pPr marL="1371600" eaLnBrk="0" fontAlgn="base" hangingPunct="0">
              <a:spcBef>
                <a:spcPct val="0"/>
              </a:spcBef>
              <a:spcAft>
                <a:spcPct val="0"/>
              </a:spcAft>
              <a:defRPr sz="2400">
                <a:solidFill>
                  <a:schemeClr val="tx1"/>
                </a:solidFill>
                <a:latin typeface="Arial" charset="0"/>
                <a:ea typeface="Times New Roman" charset="0"/>
                <a:cs typeface="Times New Roman" charset="0"/>
              </a:defRPr>
            </a:lvl8pPr>
            <a:lvl9pPr marL="1828800" eaLnBrk="0" fontAlgn="base" hangingPunct="0">
              <a:spcBef>
                <a:spcPct val="0"/>
              </a:spcBef>
              <a:spcAft>
                <a:spcPct val="0"/>
              </a:spcAft>
              <a:defRPr sz="2400">
                <a:solidFill>
                  <a:schemeClr val="tx1"/>
                </a:solidFill>
                <a:latin typeface="Arial" charset="0"/>
                <a:ea typeface="Times New Roman" charset="0"/>
                <a:cs typeface="Times New Roman" charset="0"/>
              </a:defRPr>
            </a:lvl9pPr>
          </a:lstStyle>
          <a:p>
            <a:pPr eaLnBrk="1" hangingPunct="1"/>
            <a:fld id="{D9DBBFBB-109E-A54E-8A61-72E1D232EE90}" type="slidenum">
              <a:rPr lang="en-GB" sz="1200">
                <a:latin typeface="Times New Roman" charset="0"/>
              </a:rPr>
              <a:pPr eaLnBrk="1" hangingPunct="1"/>
              <a:t>24</a:t>
            </a:fld>
            <a:endParaRPr lang="en-GB" sz="1200">
              <a:latin typeface="Times New Roman" charset="0"/>
            </a:endParaRPr>
          </a:p>
        </p:txBody>
      </p:sp>
      <p:sp>
        <p:nvSpPr>
          <p:cNvPr id="50179" name="Rectangle 2"/>
          <p:cNvSpPr>
            <a:spLocks noChangeArrowheads="1"/>
          </p:cNvSpPr>
          <p:nvPr>
            <p:ph type="sldImg"/>
          </p:nvPr>
        </p:nvSpPr>
        <p:spPr>
          <a:solidFill>
            <a:srgbClr val="FFFFFF"/>
          </a:solidFill>
          <a:ln/>
        </p:spPr>
      </p:sp>
      <p:sp>
        <p:nvSpPr>
          <p:cNvPr id="50180" name="Rectangle 3"/>
          <p:cNvSpPr>
            <a:spLocks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Times New Roman" charset="0"/>
              </a:defRPr>
            </a:lvl1pPr>
            <a:lvl2pPr marL="37931725" indent="-37474525" eaLnBrk="0" hangingPunct="0">
              <a:defRPr sz="2400">
                <a:solidFill>
                  <a:schemeClr val="tx1"/>
                </a:solidFill>
                <a:latin typeface="Arial" charset="0"/>
                <a:ea typeface="Times New Roman" charset="0"/>
                <a:cs typeface="Times New Roman" charset="0"/>
              </a:defRPr>
            </a:lvl2pPr>
            <a:lvl3pPr eaLnBrk="0" hangingPunct="0">
              <a:defRPr sz="2400">
                <a:solidFill>
                  <a:schemeClr val="tx1"/>
                </a:solidFill>
                <a:latin typeface="Arial" charset="0"/>
                <a:ea typeface="Times New Roman" charset="0"/>
                <a:cs typeface="Times New Roman" charset="0"/>
              </a:defRPr>
            </a:lvl3pPr>
            <a:lvl4pPr eaLnBrk="0" hangingPunct="0">
              <a:defRPr sz="2400">
                <a:solidFill>
                  <a:schemeClr val="tx1"/>
                </a:solidFill>
                <a:latin typeface="Arial" charset="0"/>
                <a:ea typeface="Times New Roman" charset="0"/>
                <a:cs typeface="Times New Roman" charset="0"/>
              </a:defRPr>
            </a:lvl4pPr>
            <a:lvl5pPr eaLnBrk="0" hangingPunct="0">
              <a:defRPr sz="2400">
                <a:solidFill>
                  <a:schemeClr val="tx1"/>
                </a:solidFill>
                <a:latin typeface="Arial" charset="0"/>
                <a:ea typeface="Times New Roman" charset="0"/>
                <a:cs typeface="Times New Roman" charset="0"/>
              </a:defRPr>
            </a:lvl5pPr>
            <a:lvl6pPr marL="457200" eaLnBrk="0" fontAlgn="base" hangingPunct="0">
              <a:spcBef>
                <a:spcPct val="0"/>
              </a:spcBef>
              <a:spcAft>
                <a:spcPct val="0"/>
              </a:spcAft>
              <a:defRPr sz="2400">
                <a:solidFill>
                  <a:schemeClr val="tx1"/>
                </a:solidFill>
                <a:latin typeface="Arial" charset="0"/>
                <a:ea typeface="Times New Roman" charset="0"/>
                <a:cs typeface="Times New Roman" charset="0"/>
              </a:defRPr>
            </a:lvl6pPr>
            <a:lvl7pPr marL="914400" eaLnBrk="0" fontAlgn="base" hangingPunct="0">
              <a:spcBef>
                <a:spcPct val="0"/>
              </a:spcBef>
              <a:spcAft>
                <a:spcPct val="0"/>
              </a:spcAft>
              <a:defRPr sz="2400">
                <a:solidFill>
                  <a:schemeClr val="tx1"/>
                </a:solidFill>
                <a:latin typeface="Arial" charset="0"/>
                <a:ea typeface="Times New Roman" charset="0"/>
                <a:cs typeface="Times New Roman" charset="0"/>
              </a:defRPr>
            </a:lvl7pPr>
            <a:lvl8pPr marL="1371600" eaLnBrk="0" fontAlgn="base" hangingPunct="0">
              <a:spcBef>
                <a:spcPct val="0"/>
              </a:spcBef>
              <a:spcAft>
                <a:spcPct val="0"/>
              </a:spcAft>
              <a:defRPr sz="2400">
                <a:solidFill>
                  <a:schemeClr val="tx1"/>
                </a:solidFill>
                <a:latin typeface="Arial" charset="0"/>
                <a:ea typeface="Times New Roman" charset="0"/>
                <a:cs typeface="Times New Roman" charset="0"/>
              </a:defRPr>
            </a:lvl8pPr>
            <a:lvl9pPr marL="1828800" eaLnBrk="0" fontAlgn="base" hangingPunct="0">
              <a:spcBef>
                <a:spcPct val="0"/>
              </a:spcBef>
              <a:spcAft>
                <a:spcPct val="0"/>
              </a:spcAft>
              <a:defRPr sz="2400">
                <a:solidFill>
                  <a:schemeClr val="tx1"/>
                </a:solidFill>
                <a:latin typeface="Arial" charset="0"/>
                <a:ea typeface="Times New Roman" charset="0"/>
                <a:cs typeface="Times New Roman" charset="0"/>
              </a:defRPr>
            </a:lvl9pPr>
          </a:lstStyle>
          <a:p>
            <a:pPr eaLnBrk="1" hangingPunct="1"/>
            <a:fld id="{8F210BD9-454D-9A45-87C9-7BB0C3236A1B}" type="slidenum">
              <a:rPr lang="en-GB" sz="1200">
                <a:latin typeface="Times New Roman" charset="0"/>
              </a:rPr>
              <a:pPr eaLnBrk="1" hangingPunct="1"/>
              <a:t>25</a:t>
            </a:fld>
            <a:endParaRPr lang="en-GB" sz="1200">
              <a:latin typeface="Times New Roman" charset="0"/>
            </a:endParaRPr>
          </a:p>
        </p:txBody>
      </p:sp>
      <p:sp>
        <p:nvSpPr>
          <p:cNvPr id="52227" name="Rectangle 2"/>
          <p:cNvSpPr>
            <a:spLocks noChangeArrowheads="1"/>
          </p:cNvSpPr>
          <p:nvPr>
            <p:ph type="sldImg"/>
          </p:nvPr>
        </p:nvSpPr>
        <p:spPr>
          <a:solidFill>
            <a:srgbClr val="FFFFFF"/>
          </a:solidFill>
          <a:ln/>
        </p:spPr>
      </p:sp>
      <p:sp>
        <p:nvSpPr>
          <p:cNvPr id="52228" name="Rectangle 3"/>
          <p:cNvSpPr>
            <a:spLocks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Times New Roman" charset="0"/>
              </a:defRPr>
            </a:lvl1pPr>
            <a:lvl2pPr marL="37931725" indent="-37474525" eaLnBrk="0" hangingPunct="0">
              <a:defRPr sz="2400">
                <a:solidFill>
                  <a:schemeClr val="tx1"/>
                </a:solidFill>
                <a:latin typeface="Arial" charset="0"/>
                <a:ea typeface="Times New Roman" charset="0"/>
                <a:cs typeface="Times New Roman" charset="0"/>
              </a:defRPr>
            </a:lvl2pPr>
            <a:lvl3pPr eaLnBrk="0" hangingPunct="0">
              <a:defRPr sz="2400">
                <a:solidFill>
                  <a:schemeClr val="tx1"/>
                </a:solidFill>
                <a:latin typeface="Arial" charset="0"/>
                <a:ea typeface="Times New Roman" charset="0"/>
                <a:cs typeface="Times New Roman" charset="0"/>
              </a:defRPr>
            </a:lvl3pPr>
            <a:lvl4pPr eaLnBrk="0" hangingPunct="0">
              <a:defRPr sz="2400">
                <a:solidFill>
                  <a:schemeClr val="tx1"/>
                </a:solidFill>
                <a:latin typeface="Arial" charset="0"/>
                <a:ea typeface="Times New Roman" charset="0"/>
                <a:cs typeface="Times New Roman" charset="0"/>
              </a:defRPr>
            </a:lvl4pPr>
            <a:lvl5pPr eaLnBrk="0" hangingPunct="0">
              <a:defRPr sz="2400">
                <a:solidFill>
                  <a:schemeClr val="tx1"/>
                </a:solidFill>
                <a:latin typeface="Arial" charset="0"/>
                <a:ea typeface="Times New Roman" charset="0"/>
                <a:cs typeface="Times New Roman" charset="0"/>
              </a:defRPr>
            </a:lvl5pPr>
            <a:lvl6pPr marL="457200" eaLnBrk="0" fontAlgn="base" hangingPunct="0">
              <a:spcBef>
                <a:spcPct val="0"/>
              </a:spcBef>
              <a:spcAft>
                <a:spcPct val="0"/>
              </a:spcAft>
              <a:defRPr sz="2400">
                <a:solidFill>
                  <a:schemeClr val="tx1"/>
                </a:solidFill>
                <a:latin typeface="Arial" charset="0"/>
                <a:ea typeface="Times New Roman" charset="0"/>
                <a:cs typeface="Times New Roman" charset="0"/>
              </a:defRPr>
            </a:lvl6pPr>
            <a:lvl7pPr marL="914400" eaLnBrk="0" fontAlgn="base" hangingPunct="0">
              <a:spcBef>
                <a:spcPct val="0"/>
              </a:spcBef>
              <a:spcAft>
                <a:spcPct val="0"/>
              </a:spcAft>
              <a:defRPr sz="2400">
                <a:solidFill>
                  <a:schemeClr val="tx1"/>
                </a:solidFill>
                <a:latin typeface="Arial" charset="0"/>
                <a:ea typeface="Times New Roman" charset="0"/>
                <a:cs typeface="Times New Roman" charset="0"/>
              </a:defRPr>
            </a:lvl7pPr>
            <a:lvl8pPr marL="1371600" eaLnBrk="0" fontAlgn="base" hangingPunct="0">
              <a:spcBef>
                <a:spcPct val="0"/>
              </a:spcBef>
              <a:spcAft>
                <a:spcPct val="0"/>
              </a:spcAft>
              <a:defRPr sz="2400">
                <a:solidFill>
                  <a:schemeClr val="tx1"/>
                </a:solidFill>
                <a:latin typeface="Arial" charset="0"/>
                <a:ea typeface="Times New Roman" charset="0"/>
                <a:cs typeface="Times New Roman" charset="0"/>
              </a:defRPr>
            </a:lvl8pPr>
            <a:lvl9pPr marL="1828800" eaLnBrk="0" fontAlgn="base" hangingPunct="0">
              <a:spcBef>
                <a:spcPct val="0"/>
              </a:spcBef>
              <a:spcAft>
                <a:spcPct val="0"/>
              </a:spcAft>
              <a:defRPr sz="2400">
                <a:solidFill>
                  <a:schemeClr val="tx1"/>
                </a:solidFill>
                <a:latin typeface="Arial" charset="0"/>
                <a:ea typeface="Times New Roman" charset="0"/>
                <a:cs typeface="Times New Roman" charset="0"/>
              </a:defRPr>
            </a:lvl9pPr>
          </a:lstStyle>
          <a:p>
            <a:pPr eaLnBrk="1" hangingPunct="1"/>
            <a:fld id="{FDC471DE-EDE4-2344-9BA9-0DB5BBFC9B82}" type="slidenum">
              <a:rPr lang="en-GB" sz="1200">
                <a:latin typeface="Times New Roman" charset="0"/>
              </a:rPr>
              <a:pPr eaLnBrk="1" hangingPunct="1"/>
              <a:t>34</a:t>
            </a:fld>
            <a:endParaRPr lang="en-GB" sz="1200">
              <a:latin typeface="Times New Roman" charset="0"/>
            </a:endParaRPr>
          </a:p>
        </p:txBody>
      </p:sp>
      <p:sp>
        <p:nvSpPr>
          <p:cNvPr id="62467" name="Rectangle 2"/>
          <p:cNvSpPr>
            <a:spLocks noChangeArrowheads="1"/>
          </p:cNvSpPr>
          <p:nvPr>
            <p:ph type="sldImg"/>
          </p:nvPr>
        </p:nvSpPr>
        <p:spPr>
          <a:solidFill>
            <a:srgbClr val="FFFFFF"/>
          </a:solidFill>
          <a:ln/>
        </p:spPr>
      </p:sp>
      <p:sp>
        <p:nvSpPr>
          <p:cNvPr id="62468" name="Rectangle 3"/>
          <p:cNvSpPr>
            <a:spLocks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Times New Roman" charset="0"/>
              </a:defRPr>
            </a:lvl1pPr>
            <a:lvl2pPr marL="37931725" indent="-37474525" eaLnBrk="0" hangingPunct="0">
              <a:defRPr sz="2400">
                <a:solidFill>
                  <a:schemeClr val="tx1"/>
                </a:solidFill>
                <a:latin typeface="Arial" charset="0"/>
                <a:ea typeface="Times New Roman" charset="0"/>
                <a:cs typeface="Times New Roman" charset="0"/>
              </a:defRPr>
            </a:lvl2pPr>
            <a:lvl3pPr eaLnBrk="0" hangingPunct="0">
              <a:defRPr sz="2400">
                <a:solidFill>
                  <a:schemeClr val="tx1"/>
                </a:solidFill>
                <a:latin typeface="Arial" charset="0"/>
                <a:ea typeface="Times New Roman" charset="0"/>
                <a:cs typeface="Times New Roman" charset="0"/>
              </a:defRPr>
            </a:lvl3pPr>
            <a:lvl4pPr eaLnBrk="0" hangingPunct="0">
              <a:defRPr sz="2400">
                <a:solidFill>
                  <a:schemeClr val="tx1"/>
                </a:solidFill>
                <a:latin typeface="Arial" charset="0"/>
                <a:ea typeface="Times New Roman" charset="0"/>
                <a:cs typeface="Times New Roman" charset="0"/>
              </a:defRPr>
            </a:lvl4pPr>
            <a:lvl5pPr eaLnBrk="0" hangingPunct="0">
              <a:defRPr sz="2400">
                <a:solidFill>
                  <a:schemeClr val="tx1"/>
                </a:solidFill>
                <a:latin typeface="Arial" charset="0"/>
                <a:ea typeface="Times New Roman" charset="0"/>
                <a:cs typeface="Times New Roman" charset="0"/>
              </a:defRPr>
            </a:lvl5pPr>
            <a:lvl6pPr marL="457200" eaLnBrk="0" fontAlgn="base" hangingPunct="0">
              <a:spcBef>
                <a:spcPct val="0"/>
              </a:spcBef>
              <a:spcAft>
                <a:spcPct val="0"/>
              </a:spcAft>
              <a:defRPr sz="2400">
                <a:solidFill>
                  <a:schemeClr val="tx1"/>
                </a:solidFill>
                <a:latin typeface="Arial" charset="0"/>
                <a:ea typeface="Times New Roman" charset="0"/>
                <a:cs typeface="Times New Roman" charset="0"/>
              </a:defRPr>
            </a:lvl6pPr>
            <a:lvl7pPr marL="914400" eaLnBrk="0" fontAlgn="base" hangingPunct="0">
              <a:spcBef>
                <a:spcPct val="0"/>
              </a:spcBef>
              <a:spcAft>
                <a:spcPct val="0"/>
              </a:spcAft>
              <a:defRPr sz="2400">
                <a:solidFill>
                  <a:schemeClr val="tx1"/>
                </a:solidFill>
                <a:latin typeface="Arial" charset="0"/>
                <a:ea typeface="Times New Roman" charset="0"/>
                <a:cs typeface="Times New Roman" charset="0"/>
              </a:defRPr>
            </a:lvl7pPr>
            <a:lvl8pPr marL="1371600" eaLnBrk="0" fontAlgn="base" hangingPunct="0">
              <a:spcBef>
                <a:spcPct val="0"/>
              </a:spcBef>
              <a:spcAft>
                <a:spcPct val="0"/>
              </a:spcAft>
              <a:defRPr sz="2400">
                <a:solidFill>
                  <a:schemeClr val="tx1"/>
                </a:solidFill>
                <a:latin typeface="Arial" charset="0"/>
                <a:ea typeface="Times New Roman" charset="0"/>
                <a:cs typeface="Times New Roman" charset="0"/>
              </a:defRPr>
            </a:lvl8pPr>
            <a:lvl9pPr marL="1828800" eaLnBrk="0" fontAlgn="base" hangingPunct="0">
              <a:spcBef>
                <a:spcPct val="0"/>
              </a:spcBef>
              <a:spcAft>
                <a:spcPct val="0"/>
              </a:spcAft>
              <a:defRPr sz="2400">
                <a:solidFill>
                  <a:schemeClr val="tx1"/>
                </a:solidFill>
                <a:latin typeface="Arial" charset="0"/>
                <a:ea typeface="Times New Roman" charset="0"/>
                <a:cs typeface="Times New Roman" charset="0"/>
              </a:defRPr>
            </a:lvl9pPr>
          </a:lstStyle>
          <a:p>
            <a:pPr eaLnBrk="1" hangingPunct="1"/>
            <a:fld id="{BA3EC0E9-C170-1847-8DFF-76B74BE0CC7D}" type="slidenum">
              <a:rPr lang="en-GB" sz="1200">
                <a:latin typeface="Times New Roman" charset="0"/>
              </a:rPr>
              <a:pPr eaLnBrk="1" hangingPunct="1"/>
              <a:t>35</a:t>
            </a:fld>
            <a:endParaRPr lang="en-GB" sz="1200">
              <a:latin typeface="Times New Roman" charset="0"/>
            </a:endParaRPr>
          </a:p>
        </p:txBody>
      </p:sp>
      <p:sp>
        <p:nvSpPr>
          <p:cNvPr id="64515" name="Rectangle 2"/>
          <p:cNvSpPr>
            <a:spLocks noChangeArrowheads="1"/>
          </p:cNvSpPr>
          <p:nvPr>
            <p:ph type="sldImg"/>
          </p:nvPr>
        </p:nvSpPr>
        <p:spPr>
          <a:solidFill>
            <a:srgbClr val="FFFFFF"/>
          </a:solidFill>
          <a:ln/>
        </p:spPr>
      </p:sp>
      <p:sp>
        <p:nvSpPr>
          <p:cNvPr id="64516" name="Rectangle 3"/>
          <p:cNvSpPr>
            <a:spLocks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46</a:t>
            </a:fld>
            <a:endParaRPr lang="en-US" sz="1200">
              <a:solidFill>
                <a:srgbClr val="000000"/>
              </a:solidFill>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r>
              <a:rPr lang="en-US" sz="1200" b="0" dirty="0" smtClean="0">
                <a:solidFill>
                  <a:srgbClr val="FFFFFF"/>
                </a:solidFill>
                <a:latin typeface="Arial" charset="0"/>
                <a:ea typeface="ＭＳ Ｐゴシック" charset="0"/>
              </a:rPr>
              <a:t>NT Survey (ns)</a:t>
            </a:r>
            <a:endParaRPr lang="en-US" b="0" dirty="0">
              <a:latin typeface="Arial"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Times New Roman" charset="0"/>
              </a:defRPr>
            </a:lvl1pPr>
            <a:lvl2pPr marL="37931725" indent="-37474525" eaLnBrk="0" hangingPunct="0">
              <a:defRPr sz="2400">
                <a:solidFill>
                  <a:schemeClr val="tx1"/>
                </a:solidFill>
                <a:latin typeface="Arial" charset="0"/>
                <a:ea typeface="Times New Roman" charset="0"/>
                <a:cs typeface="Times New Roman" charset="0"/>
              </a:defRPr>
            </a:lvl2pPr>
            <a:lvl3pPr eaLnBrk="0" hangingPunct="0">
              <a:defRPr sz="2400">
                <a:solidFill>
                  <a:schemeClr val="tx1"/>
                </a:solidFill>
                <a:latin typeface="Arial" charset="0"/>
                <a:ea typeface="Times New Roman" charset="0"/>
                <a:cs typeface="Times New Roman" charset="0"/>
              </a:defRPr>
            </a:lvl3pPr>
            <a:lvl4pPr eaLnBrk="0" hangingPunct="0">
              <a:defRPr sz="2400">
                <a:solidFill>
                  <a:schemeClr val="tx1"/>
                </a:solidFill>
                <a:latin typeface="Arial" charset="0"/>
                <a:ea typeface="Times New Roman" charset="0"/>
                <a:cs typeface="Times New Roman" charset="0"/>
              </a:defRPr>
            </a:lvl4pPr>
            <a:lvl5pPr eaLnBrk="0" hangingPunct="0">
              <a:defRPr sz="2400">
                <a:solidFill>
                  <a:schemeClr val="tx1"/>
                </a:solidFill>
                <a:latin typeface="Arial" charset="0"/>
                <a:ea typeface="Times New Roman" charset="0"/>
                <a:cs typeface="Times New Roman" charset="0"/>
              </a:defRPr>
            </a:lvl5pPr>
            <a:lvl6pPr marL="457200" eaLnBrk="0" fontAlgn="base" hangingPunct="0">
              <a:spcBef>
                <a:spcPct val="0"/>
              </a:spcBef>
              <a:spcAft>
                <a:spcPct val="0"/>
              </a:spcAft>
              <a:defRPr sz="2400">
                <a:solidFill>
                  <a:schemeClr val="tx1"/>
                </a:solidFill>
                <a:latin typeface="Arial" charset="0"/>
                <a:ea typeface="Times New Roman" charset="0"/>
                <a:cs typeface="Times New Roman" charset="0"/>
              </a:defRPr>
            </a:lvl6pPr>
            <a:lvl7pPr marL="914400" eaLnBrk="0" fontAlgn="base" hangingPunct="0">
              <a:spcBef>
                <a:spcPct val="0"/>
              </a:spcBef>
              <a:spcAft>
                <a:spcPct val="0"/>
              </a:spcAft>
              <a:defRPr sz="2400">
                <a:solidFill>
                  <a:schemeClr val="tx1"/>
                </a:solidFill>
                <a:latin typeface="Arial" charset="0"/>
                <a:ea typeface="Times New Roman" charset="0"/>
                <a:cs typeface="Times New Roman" charset="0"/>
              </a:defRPr>
            </a:lvl7pPr>
            <a:lvl8pPr marL="1371600" eaLnBrk="0" fontAlgn="base" hangingPunct="0">
              <a:spcBef>
                <a:spcPct val="0"/>
              </a:spcBef>
              <a:spcAft>
                <a:spcPct val="0"/>
              </a:spcAft>
              <a:defRPr sz="2400">
                <a:solidFill>
                  <a:schemeClr val="tx1"/>
                </a:solidFill>
                <a:latin typeface="Arial" charset="0"/>
                <a:ea typeface="Times New Roman" charset="0"/>
                <a:cs typeface="Times New Roman" charset="0"/>
              </a:defRPr>
            </a:lvl8pPr>
            <a:lvl9pPr marL="1828800" eaLnBrk="0" fontAlgn="base" hangingPunct="0">
              <a:spcBef>
                <a:spcPct val="0"/>
              </a:spcBef>
              <a:spcAft>
                <a:spcPct val="0"/>
              </a:spcAft>
              <a:defRPr sz="2400">
                <a:solidFill>
                  <a:schemeClr val="tx1"/>
                </a:solidFill>
                <a:latin typeface="Arial" charset="0"/>
                <a:ea typeface="Times New Roman" charset="0"/>
                <a:cs typeface="Times New Roman" charset="0"/>
              </a:defRPr>
            </a:lvl9pPr>
          </a:lstStyle>
          <a:p>
            <a:pPr eaLnBrk="1" hangingPunct="1"/>
            <a:fld id="{385B1D30-5101-3A4A-A10F-DF1A55B5B177}" type="slidenum">
              <a:rPr lang="en-GB" sz="1200">
                <a:latin typeface="Times New Roman" charset="0"/>
              </a:rPr>
              <a:pPr eaLnBrk="1" hangingPunct="1"/>
              <a:t>3</a:t>
            </a:fld>
            <a:endParaRPr lang="en-GB" sz="1200">
              <a:latin typeface="Times New Roman" charset="0"/>
            </a:endParaRPr>
          </a:p>
        </p:txBody>
      </p:sp>
      <p:sp>
        <p:nvSpPr>
          <p:cNvPr id="19459" name="Rectangle 2"/>
          <p:cNvSpPr>
            <a:spLocks noChangeArrowheads="1"/>
          </p:cNvSpPr>
          <p:nvPr>
            <p:ph type="sldImg"/>
          </p:nvPr>
        </p:nvSpPr>
        <p:spPr>
          <a:solidFill>
            <a:srgbClr val="FFFFFF"/>
          </a:solidFill>
          <a:ln/>
        </p:spPr>
      </p:sp>
      <p:sp>
        <p:nvSpPr>
          <p:cNvPr id="19460" name="Rectangle 3"/>
          <p:cNvSpPr>
            <a:spLocks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Times New Roman" charset="0"/>
              </a:defRPr>
            </a:lvl1pPr>
            <a:lvl2pPr marL="37931725" indent="-37474525" eaLnBrk="0" hangingPunct="0">
              <a:defRPr sz="2400">
                <a:solidFill>
                  <a:schemeClr val="tx1"/>
                </a:solidFill>
                <a:latin typeface="Arial" charset="0"/>
                <a:ea typeface="Times New Roman" charset="0"/>
                <a:cs typeface="Times New Roman" charset="0"/>
              </a:defRPr>
            </a:lvl2pPr>
            <a:lvl3pPr eaLnBrk="0" hangingPunct="0">
              <a:defRPr sz="2400">
                <a:solidFill>
                  <a:schemeClr val="tx1"/>
                </a:solidFill>
                <a:latin typeface="Arial" charset="0"/>
                <a:ea typeface="Times New Roman" charset="0"/>
                <a:cs typeface="Times New Roman" charset="0"/>
              </a:defRPr>
            </a:lvl3pPr>
            <a:lvl4pPr eaLnBrk="0" hangingPunct="0">
              <a:defRPr sz="2400">
                <a:solidFill>
                  <a:schemeClr val="tx1"/>
                </a:solidFill>
                <a:latin typeface="Arial" charset="0"/>
                <a:ea typeface="Times New Roman" charset="0"/>
                <a:cs typeface="Times New Roman" charset="0"/>
              </a:defRPr>
            </a:lvl4pPr>
            <a:lvl5pPr eaLnBrk="0" hangingPunct="0">
              <a:defRPr sz="2400">
                <a:solidFill>
                  <a:schemeClr val="tx1"/>
                </a:solidFill>
                <a:latin typeface="Arial" charset="0"/>
                <a:ea typeface="Times New Roman" charset="0"/>
                <a:cs typeface="Times New Roman" charset="0"/>
              </a:defRPr>
            </a:lvl5pPr>
            <a:lvl6pPr marL="457200" eaLnBrk="0" fontAlgn="base" hangingPunct="0">
              <a:spcBef>
                <a:spcPct val="0"/>
              </a:spcBef>
              <a:spcAft>
                <a:spcPct val="0"/>
              </a:spcAft>
              <a:defRPr sz="2400">
                <a:solidFill>
                  <a:schemeClr val="tx1"/>
                </a:solidFill>
                <a:latin typeface="Arial" charset="0"/>
                <a:ea typeface="Times New Roman" charset="0"/>
                <a:cs typeface="Times New Roman" charset="0"/>
              </a:defRPr>
            </a:lvl6pPr>
            <a:lvl7pPr marL="914400" eaLnBrk="0" fontAlgn="base" hangingPunct="0">
              <a:spcBef>
                <a:spcPct val="0"/>
              </a:spcBef>
              <a:spcAft>
                <a:spcPct val="0"/>
              </a:spcAft>
              <a:defRPr sz="2400">
                <a:solidFill>
                  <a:schemeClr val="tx1"/>
                </a:solidFill>
                <a:latin typeface="Arial" charset="0"/>
                <a:ea typeface="Times New Roman" charset="0"/>
                <a:cs typeface="Times New Roman" charset="0"/>
              </a:defRPr>
            </a:lvl7pPr>
            <a:lvl8pPr marL="1371600" eaLnBrk="0" fontAlgn="base" hangingPunct="0">
              <a:spcBef>
                <a:spcPct val="0"/>
              </a:spcBef>
              <a:spcAft>
                <a:spcPct val="0"/>
              </a:spcAft>
              <a:defRPr sz="2400">
                <a:solidFill>
                  <a:schemeClr val="tx1"/>
                </a:solidFill>
                <a:latin typeface="Arial" charset="0"/>
                <a:ea typeface="Times New Roman" charset="0"/>
                <a:cs typeface="Times New Roman" charset="0"/>
              </a:defRPr>
            </a:lvl8pPr>
            <a:lvl9pPr marL="1828800" eaLnBrk="0" fontAlgn="base" hangingPunct="0">
              <a:spcBef>
                <a:spcPct val="0"/>
              </a:spcBef>
              <a:spcAft>
                <a:spcPct val="0"/>
              </a:spcAft>
              <a:defRPr sz="2400">
                <a:solidFill>
                  <a:schemeClr val="tx1"/>
                </a:solidFill>
                <a:latin typeface="Arial" charset="0"/>
                <a:ea typeface="Times New Roman" charset="0"/>
                <a:cs typeface="Times New Roman" charset="0"/>
              </a:defRPr>
            </a:lvl9pPr>
          </a:lstStyle>
          <a:p>
            <a:pPr eaLnBrk="1" hangingPunct="1"/>
            <a:fld id="{812A1F39-D3C4-D94B-8148-F4DDF3890611}" type="slidenum">
              <a:rPr lang="en-GB" sz="1200">
                <a:latin typeface="Times New Roman" charset="0"/>
              </a:rPr>
              <a:pPr eaLnBrk="1" hangingPunct="1"/>
              <a:t>4</a:t>
            </a:fld>
            <a:endParaRPr lang="en-GB" sz="1200">
              <a:latin typeface="Times New Roman" charset="0"/>
            </a:endParaRPr>
          </a:p>
        </p:txBody>
      </p:sp>
      <p:sp>
        <p:nvSpPr>
          <p:cNvPr id="21507" name="Rectangle 2"/>
          <p:cNvSpPr>
            <a:spLocks noChangeArrowheads="1"/>
          </p:cNvSpPr>
          <p:nvPr>
            <p:ph type="sldImg"/>
          </p:nvPr>
        </p:nvSpPr>
        <p:spPr>
          <a:solidFill>
            <a:srgbClr val="FFFFFF"/>
          </a:solidFill>
          <a:ln/>
        </p:spPr>
      </p:sp>
      <p:sp>
        <p:nvSpPr>
          <p:cNvPr id="21508" name="Rectangle 3"/>
          <p:cNvSpPr>
            <a:spLocks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Times New Roman" charset="0"/>
              </a:defRPr>
            </a:lvl1pPr>
            <a:lvl2pPr marL="37931725" indent="-37474525" eaLnBrk="0" hangingPunct="0">
              <a:defRPr sz="2400">
                <a:solidFill>
                  <a:schemeClr val="tx1"/>
                </a:solidFill>
                <a:latin typeface="Arial" charset="0"/>
                <a:ea typeface="Times New Roman" charset="0"/>
                <a:cs typeface="Times New Roman" charset="0"/>
              </a:defRPr>
            </a:lvl2pPr>
            <a:lvl3pPr eaLnBrk="0" hangingPunct="0">
              <a:defRPr sz="2400">
                <a:solidFill>
                  <a:schemeClr val="tx1"/>
                </a:solidFill>
                <a:latin typeface="Arial" charset="0"/>
                <a:ea typeface="Times New Roman" charset="0"/>
                <a:cs typeface="Times New Roman" charset="0"/>
              </a:defRPr>
            </a:lvl3pPr>
            <a:lvl4pPr eaLnBrk="0" hangingPunct="0">
              <a:defRPr sz="2400">
                <a:solidFill>
                  <a:schemeClr val="tx1"/>
                </a:solidFill>
                <a:latin typeface="Arial" charset="0"/>
                <a:ea typeface="Times New Roman" charset="0"/>
                <a:cs typeface="Times New Roman" charset="0"/>
              </a:defRPr>
            </a:lvl4pPr>
            <a:lvl5pPr eaLnBrk="0" hangingPunct="0">
              <a:defRPr sz="2400">
                <a:solidFill>
                  <a:schemeClr val="tx1"/>
                </a:solidFill>
                <a:latin typeface="Arial" charset="0"/>
                <a:ea typeface="Times New Roman" charset="0"/>
                <a:cs typeface="Times New Roman" charset="0"/>
              </a:defRPr>
            </a:lvl5pPr>
            <a:lvl6pPr marL="457200" eaLnBrk="0" fontAlgn="base" hangingPunct="0">
              <a:spcBef>
                <a:spcPct val="0"/>
              </a:spcBef>
              <a:spcAft>
                <a:spcPct val="0"/>
              </a:spcAft>
              <a:defRPr sz="2400">
                <a:solidFill>
                  <a:schemeClr val="tx1"/>
                </a:solidFill>
                <a:latin typeface="Arial" charset="0"/>
                <a:ea typeface="Times New Roman" charset="0"/>
                <a:cs typeface="Times New Roman" charset="0"/>
              </a:defRPr>
            </a:lvl6pPr>
            <a:lvl7pPr marL="914400" eaLnBrk="0" fontAlgn="base" hangingPunct="0">
              <a:spcBef>
                <a:spcPct val="0"/>
              </a:spcBef>
              <a:spcAft>
                <a:spcPct val="0"/>
              </a:spcAft>
              <a:defRPr sz="2400">
                <a:solidFill>
                  <a:schemeClr val="tx1"/>
                </a:solidFill>
                <a:latin typeface="Arial" charset="0"/>
                <a:ea typeface="Times New Roman" charset="0"/>
                <a:cs typeface="Times New Roman" charset="0"/>
              </a:defRPr>
            </a:lvl7pPr>
            <a:lvl8pPr marL="1371600" eaLnBrk="0" fontAlgn="base" hangingPunct="0">
              <a:spcBef>
                <a:spcPct val="0"/>
              </a:spcBef>
              <a:spcAft>
                <a:spcPct val="0"/>
              </a:spcAft>
              <a:defRPr sz="2400">
                <a:solidFill>
                  <a:schemeClr val="tx1"/>
                </a:solidFill>
                <a:latin typeface="Arial" charset="0"/>
                <a:ea typeface="Times New Roman" charset="0"/>
                <a:cs typeface="Times New Roman" charset="0"/>
              </a:defRPr>
            </a:lvl8pPr>
            <a:lvl9pPr marL="1828800" eaLnBrk="0" fontAlgn="base" hangingPunct="0">
              <a:spcBef>
                <a:spcPct val="0"/>
              </a:spcBef>
              <a:spcAft>
                <a:spcPct val="0"/>
              </a:spcAft>
              <a:defRPr sz="2400">
                <a:solidFill>
                  <a:schemeClr val="tx1"/>
                </a:solidFill>
                <a:latin typeface="Arial" charset="0"/>
                <a:ea typeface="Times New Roman" charset="0"/>
                <a:cs typeface="Times New Roman" charset="0"/>
              </a:defRPr>
            </a:lvl9pPr>
          </a:lstStyle>
          <a:p>
            <a:pPr eaLnBrk="1" hangingPunct="1"/>
            <a:fld id="{5297F553-2006-DA48-BD9B-3AD6039FB51B}" type="slidenum">
              <a:rPr lang="en-GB" sz="1200">
                <a:latin typeface="Times New Roman" charset="0"/>
              </a:rPr>
              <a:pPr eaLnBrk="1" hangingPunct="1"/>
              <a:t>17</a:t>
            </a:fld>
            <a:endParaRPr lang="en-GB" sz="1200">
              <a:latin typeface="Times New Roman" charset="0"/>
            </a:endParaRPr>
          </a:p>
        </p:txBody>
      </p:sp>
      <p:sp>
        <p:nvSpPr>
          <p:cNvPr id="35843" name="Rectangle 2"/>
          <p:cNvSpPr>
            <a:spLocks noChangeArrowheads="1"/>
          </p:cNvSpPr>
          <p:nvPr>
            <p:ph type="sldImg"/>
          </p:nvPr>
        </p:nvSpPr>
        <p:spPr>
          <a:solidFill>
            <a:srgbClr val="FFFFFF"/>
          </a:solidFill>
          <a:ln/>
        </p:spPr>
      </p:sp>
      <p:sp>
        <p:nvSpPr>
          <p:cNvPr id="35844" name="Rectangle 3"/>
          <p:cNvSpPr>
            <a:spLocks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Times New Roman" charset="0"/>
              </a:defRPr>
            </a:lvl1pPr>
            <a:lvl2pPr marL="37931725" indent="-37474525" eaLnBrk="0" hangingPunct="0">
              <a:defRPr sz="2400">
                <a:solidFill>
                  <a:schemeClr val="tx1"/>
                </a:solidFill>
                <a:latin typeface="Arial" charset="0"/>
                <a:ea typeface="Times New Roman" charset="0"/>
                <a:cs typeface="Times New Roman" charset="0"/>
              </a:defRPr>
            </a:lvl2pPr>
            <a:lvl3pPr eaLnBrk="0" hangingPunct="0">
              <a:defRPr sz="2400">
                <a:solidFill>
                  <a:schemeClr val="tx1"/>
                </a:solidFill>
                <a:latin typeface="Arial" charset="0"/>
                <a:ea typeface="Times New Roman" charset="0"/>
                <a:cs typeface="Times New Roman" charset="0"/>
              </a:defRPr>
            </a:lvl3pPr>
            <a:lvl4pPr eaLnBrk="0" hangingPunct="0">
              <a:defRPr sz="2400">
                <a:solidFill>
                  <a:schemeClr val="tx1"/>
                </a:solidFill>
                <a:latin typeface="Arial" charset="0"/>
                <a:ea typeface="Times New Roman" charset="0"/>
                <a:cs typeface="Times New Roman" charset="0"/>
              </a:defRPr>
            </a:lvl4pPr>
            <a:lvl5pPr eaLnBrk="0" hangingPunct="0">
              <a:defRPr sz="2400">
                <a:solidFill>
                  <a:schemeClr val="tx1"/>
                </a:solidFill>
                <a:latin typeface="Arial" charset="0"/>
                <a:ea typeface="Times New Roman" charset="0"/>
                <a:cs typeface="Times New Roman" charset="0"/>
              </a:defRPr>
            </a:lvl5pPr>
            <a:lvl6pPr marL="457200" eaLnBrk="0" fontAlgn="base" hangingPunct="0">
              <a:spcBef>
                <a:spcPct val="0"/>
              </a:spcBef>
              <a:spcAft>
                <a:spcPct val="0"/>
              </a:spcAft>
              <a:defRPr sz="2400">
                <a:solidFill>
                  <a:schemeClr val="tx1"/>
                </a:solidFill>
                <a:latin typeface="Arial" charset="0"/>
                <a:ea typeface="Times New Roman" charset="0"/>
                <a:cs typeface="Times New Roman" charset="0"/>
              </a:defRPr>
            </a:lvl6pPr>
            <a:lvl7pPr marL="914400" eaLnBrk="0" fontAlgn="base" hangingPunct="0">
              <a:spcBef>
                <a:spcPct val="0"/>
              </a:spcBef>
              <a:spcAft>
                <a:spcPct val="0"/>
              </a:spcAft>
              <a:defRPr sz="2400">
                <a:solidFill>
                  <a:schemeClr val="tx1"/>
                </a:solidFill>
                <a:latin typeface="Arial" charset="0"/>
                <a:ea typeface="Times New Roman" charset="0"/>
                <a:cs typeface="Times New Roman" charset="0"/>
              </a:defRPr>
            </a:lvl7pPr>
            <a:lvl8pPr marL="1371600" eaLnBrk="0" fontAlgn="base" hangingPunct="0">
              <a:spcBef>
                <a:spcPct val="0"/>
              </a:spcBef>
              <a:spcAft>
                <a:spcPct val="0"/>
              </a:spcAft>
              <a:defRPr sz="2400">
                <a:solidFill>
                  <a:schemeClr val="tx1"/>
                </a:solidFill>
                <a:latin typeface="Arial" charset="0"/>
                <a:ea typeface="Times New Roman" charset="0"/>
                <a:cs typeface="Times New Roman" charset="0"/>
              </a:defRPr>
            </a:lvl8pPr>
            <a:lvl9pPr marL="1828800" eaLnBrk="0" fontAlgn="base" hangingPunct="0">
              <a:spcBef>
                <a:spcPct val="0"/>
              </a:spcBef>
              <a:spcAft>
                <a:spcPct val="0"/>
              </a:spcAft>
              <a:defRPr sz="2400">
                <a:solidFill>
                  <a:schemeClr val="tx1"/>
                </a:solidFill>
                <a:latin typeface="Arial" charset="0"/>
                <a:ea typeface="Times New Roman" charset="0"/>
                <a:cs typeface="Times New Roman" charset="0"/>
              </a:defRPr>
            </a:lvl9pPr>
          </a:lstStyle>
          <a:p>
            <a:pPr eaLnBrk="1" hangingPunct="1"/>
            <a:fld id="{832C977D-1E25-3A41-9650-EE082C9BC6D7}" type="slidenum">
              <a:rPr lang="en-GB" sz="1200">
                <a:latin typeface="Times New Roman" charset="0"/>
              </a:rPr>
              <a:pPr eaLnBrk="1" hangingPunct="1"/>
              <a:t>18</a:t>
            </a:fld>
            <a:endParaRPr lang="en-GB" sz="1200">
              <a:latin typeface="Times New Roman" charset="0"/>
            </a:endParaRPr>
          </a:p>
        </p:txBody>
      </p:sp>
      <p:sp>
        <p:nvSpPr>
          <p:cNvPr id="37891" name="Rectangle 2"/>
          <p:cNvSpPr>
            <a:spLocks noChangeArrowheads="1"/>
          </p:cNvSpPr>
          <p:nvPr>
            <p:ph type="sldImg"/>
          </p:nvPr>
        </p:nvSpPr>
        <p:spPr>
          <a:solidFill>
            <a:srgbClr val="FFFFFF"/>
          </a:solidFill>
          <a:ln/>
        </p:spPr>
      </p:sp>
      <p:sp>
        <p:nvSpPr>
          <p:cNvPr id="37892" name="Rectangle 3"/>
          <p:cNvSpPr>
            <a:spLocks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Times New Roman" charset="0"/>
              </a:defRPr>
            </a:lvl1pPr>
            <a:lvl2pPr marL="37931725" indent="-37474525" eaLnBrk="0" hangingPunct="0">
              <a:defRPr sz="2400">
                <a:solidFill>
                  <a:schemeClr val="tx1"/>
                </a:solidFill>
                <a:latin typeface="Arial" charset="0"/>
                <a:ea typeface="Times New Roman" charset="0"/>
                <a:cs typeface="Times New Roman" charset="0"/>
              </a:defRPr>
            </a:lvl2pPr>
            <a:lvl3pPr eaLnBrk="0" hangingPunct="0">
              <a:defRPr sz="2400">
                <a:solidFill>
                  <a:schemeClr val="tx1"/>
                </a:solidFill>
                <a:latin typeface="Arial" charset="0"/>
                <a:ea typeface="Times New Roman" charset="0"/>
                <a:cs typeface="Times New Roman" charset="0"/>
              </a:defRPr>
            </a:lvl3pPr>
            <a:lvl4pPr eaLnBrk="0" hangingPunct="0">
              <a:defRPr sz="2400">
                <a:solidFill>
                  <a:schemeClr val="tx1"/>
                </a:solidFill>
                <a:latin typeface="Arial" charset="0"/>
                <a:ea typeface="Times New Roman" charset="0"/>
                <a:cs typeface="Times New Roman" charset="0"/>
              </a:defRPr>
            </a:lvl4pPr>
            <a:lvl5pPr eaLnBrk="0" hangingPunct="0">
              <a:defRPr sz="2400">
                <a:solidFill>
                  <a:schemeClr val="tx1"/>
                </a:solidFill>
                <a:latin typeface="Arial" charset="0"/>
                <a:ea typeface="Times New Roman" charset="0"/>
                <a:cs typeface="Times New Roman" charset="0"/>
              </a:defRPr>
            </a:lvl5pPr>
            <a:lvl6pPr marL="457200" eaLnBrk="0" fontAlgn="base" hangingPunct="0">
              <a:spcBef>
                <a:spcPct val="0"/>
              </a:spcBef>
              <a:spcAft>
                <a:spcPct val="0"/>
              </a:spcAft>
              <a:defRPr sz="2400">
                <a:solidFill>
                  <a:schemeClr val="tx1"/>
                </a:solidFill>
                <a:latin typeface="Arial" charset="0"/>
                <a:ea typeface="Times New Roman" charset="0"/>
                <a:cs typeface="Times New Roman" charset="0"/>
              </a:defRPr>
            </a:lvl6pPr>
            <a:lvl7pPr marL="914400" eaLnBrk="0" fontAlgn="base" hangingPunct="0">
              <a:spcBef>
                <a:spcPct val="0"/>
              </a:spcBef>
              <a:spcAft>
                <a:spcPct val="0"/>
              </a:spcAft>
              <a:defRPr sz="2400">
                <a:solidFill>
                  <a:schemeClr val="tx1"/>
                </a:solidFill>
                <a:latin typeface="Arial" charset="0"/>
                <a:ea typeface="Times New Roman" charset="0"/>
                <a:cs typeface="Times New Roman" charset="0"/>
              </a:defRPr>
            </a:lvl7pPr>
            <a:lvl8pPr marL="1371600" eaLnBrk="0" fontAlgn="base" hangingPunct="0">
              <a:spcBef>
                <a:spcPct val="0"/>
              </a:spcBef>
              <a:spcAft>
                <a:spcPct val="0"/>
              </a:spcAft>
              <a:defRPr sz="2400">
                <a:solidFill>
                  <a:schemeClr val="tx1"/>
                </a:solidFill>
                <a:latin typeface="Arial" charset="0"/>
                <a:ea typeface="Times New Roman" charset="0"/>
                <a:cs typeface="Times New Roman" charset="0"/>
              </a:defRPr>
            </a:lvl8pPr>
            <a:lvl9pPr marL="1828800" eaLnBrk="0" fontAlgn="base" hangingPunct="0">
              <a:spcBef>
                <a:spcPct val="0"/>
              </a:spcBef>
              <a:spcAft>
                <a:spcPct val="0"/>
              </a:spcAft>
              <a:defRPr sz="2400">
                <a:solidFill>
                  <a:schemeClr val="tx1"/>
                </a:solidFill>
                <a:latin typeface="Arial" charset="0"/>
                <a:ea typeface="Times New Roman" charset="0"/>
                <a:cs typeface="Times New Roman" charset="0"/>
              </a:defRPr>
            </a:lvl9pPr>
          </a:lstStyle>
          <a:p>
            <a:pPr eaLnBrk="1" hangingPunct="1"/>
            <a:fld id="{CE534D74-C5D9-9A40-9B23-8B38448B9469}" type="slidenum">
              <a:rPr lang="en-GB" sz="1200">
                <a:latin typeface="Times New Roman" charset="0"/>
              </a:rPr>
              <a:pPr eaLnBrk="1" hangingPunct="1"/>
              <a:t>19</a:t>
            </a:fld>
            <a:endParaRPr lang="en-GB" sz="1200">
              <a:latin typeface="Times New Roman" charset="0"/>
            </a:endParaRPr>
          </a:p>
        </p:txBody>
      </p:sp>
      <p:sp>
        <p:nvSpPr>
          <p:cNvPr id="39939" name="Rectangle 2"/>
          <p:cNvSpPr>
            <a:spLocks noChangeArrowheads="1"/>
          </p:cNvSpPr>
          <p:nvPr>
            <p:ph type="sldImg"/>
          </p:nvPr>
        </p:nvSpPr>
        <p:spPr>
          <a:solidFill>
            <a:srgbClr val="FFFFFF"/>
          </a:solidFill>
          <a:ln/>
        </p:spPr>
      </p:sp>
      <p:sp>
        <p:nvSpPr>
          <p:cNvPr id="39940" name="Rectangle 3"/>
          <p:cNvSpPr>
            <a:spLocks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Times New Roman" charset="0"/>
              </a:defRPr>
            </a:lvl1pPr>
            <a:lvl2pPr marL="37931725" indent="-37474525" eaLnBrk="0" hangingPunct="0">
              <a:defRPr sz="2400">
                <a:solidFill>
                  <a:schemeClr val="tx1"/>
                </a:solidFill>
                <a:latin typeface="Arial" charset="0"/>
                <a:ea typeface="Times New Roman" charset="0"/>
                <a:cs typeface="Times New Roman" charset="0"/>
              </a:defRPr>
            </a:lvl2pPr>
            <a:lvl3pPr eaLnBrk="0" hangingPunct="0">
              <a:defRPr sz="2400">
                <a:solidFill>
                  <a:schemeClr val="tx1"/>
                </a:solidFill>
                <a:latin typeface="Arial" charset="0"/>
                <a:ea typeface="Times New Roman" charset="0"/>
                <a:cs typeface="Times New Roman" charset="0"/>
              </a:defRPr>
            </a:lvl3pPr>
            <a:lvl4pPr eaLnBrk="0" hangingPunct="0">
              <a:defRPr sz="2400">
                <a:solidFill>
                  <a:schemeClr val="tx1"/>
                </a:solidFill>
                <a:latin typeface="Arial" charset="0"/>
                <a:ea typeface="Times New Roman" charset="0"/>
                <a:cs typeface="Times New Roman" charset="0"/>
              </a:defRPr>
            </a:lvl4pPr>
            <a:lvl5pPr eaLnBrk="0" hangingPunct="0">
              <a:defRPr sz="2400">
                <a:solidFill>
                  <a:schemeClr val="tx1"/>
                </a:solidFill>
                <a:latin typeface="Arial" charset="0"/>
                <a:ea typeface="Times New Roman" charset="0"/>
                <a:cs typeface="Times New Roman" charset="0"/>
              </a:defRPr>
            </a:lvl5pPr>
            <a:lvl6pPr marL="457200" eaLnBrk="0" fontAlgn="base" hangingPunct="0">
              <a:spcBef>
                <a:spcPct val="0"/>
              </a:spcBef>
              <a:spcAft>
                <a:spcPct val="0"/>
              </a:spcAft>
              <a:defRPr sz="2400">
                <a:solidFill>
                  <a:schemeClr val="tx1"/>
                </a:solidFill>
                <a:latin typeface="Arial" charset="0"/>
                <a:ea typeface="Times New Roman" charset="0"/>
                <a:cs typeface="Times New Roman" charset="0"/>
              </a:defRPr>
            </a:lvl6pPr>
            <a:lvl7pPr marL="914400" eaLnBrk="0" fontAlgn="base" hangingPunct="0">
              <a:spcBef>
                <a:spcPct val="0"/>
              </a:spcBef>
              <a:spcAft>
                <a:spcPct val="0"/>
              </a:spcAft>
              <a:defRPr sz="2400">
                <a:solidFill>
                  <a:schemeClr val="tx1"/>
                </a:solidFill>
                <a:latin typeface="Arial" charset="0"/>
                <a:ea typeface="Times New Roman" charset="0"/>
                <a:cs typeface="Times New Roman" charset="0"/>
              </a:defRPr>
            </a:lvl7pPr>
            <a:lvl8pPr marL="1371600" eaLnBrk="0" fontAlgn="base" hangingPunct="0">
              <a:spcBef>
                <a:spcPct val="0"/>
              </a:spcBef>
              <a:spcAft>
                <a:spcPct val="0"/>
              </a:spcAft>
              <a:defRPr sz="2400">
                <a:solidFill>
                  <a:schemeClr val="tx1"/>
                </a:solidFill>
                <a:latin typeface="Arial" charset="0"/>
                <a:ea typeface="Times New Roman" charset="0"/>
                <a:cs typeface="Times New Roman" charset="0"/>
              </a:defRPr>
            </a:lvl8pPr>
            <a:lvl9pPr marL="1828800" eaLnBrk="0" fontAlgn="base" hangingPunct="0">
              <a:spcBef>
                <a:spcPct val="0"/>
              </a:spcBef>
              <a:spcAft>
                <a:spcPct val="0"/>
              </a:spcAft>
              <a:defRPr sz="2400">
                <a:solidFill>
                  <a:schemeClr val="tx1"/>
                </a:solidFill>
                <a:latin typeface="Arial" charset="0"/>
                <a:ea typeface="Times New Roman" charset="0"/>
                <a:cs typeface="Times New Roman" charset="0"/>
              </a:defRPr>
            </a:lvl9pPr>
          </a:lstStyle>
          <a:p>
            <a:pPr eaLnBrk="1" hangingPunct="1"/>
            <a:fld id="{78426DDC-5223-474F-8B92-11469BDD576D}" type="slidenum">
              <a:rPr lang="en-GB" sz="1200">
                <a:latin typeface="Times New Roman" charset="0"/>
              </a:rPr>
              <a:pPr eaLnBrk="1" hangingPunct="1"/>
              <a:t>20</a:t>
            </a:fld>
            <a:endParaRPr lang="en-GB" sz="1200">
              <a:latin typeface="Times New Roman" charset="0"/>
            </a:endParaRPr>
          </a:p>
        </p:txBody>
      </p:sp>
      <p:sp>
        <p:nvSpPr>
          <p:cNvPr id="41987" name="Rectangle 2"/>
          <p:cNvSpPr>
            <a:spLocks noChangeArrowheads="1"/>
          </p:cNvSpPr>
          <p:nvPr>
            <p:ph type="sldImg"/>
          </p:nvPr>
        </p:nvSpPr>
        <p:spPr>
          <a:solidFill>
            <a:srgbClr val="FFFFFF"/>
          </a:solidFill>
          <a:ln/>
        </p:spPr>
      </p:sp>
      <p:sp>
        <p:nvSpPr>
          <p:cNvPr id="41988" name="Rectangle 3"/>
          <p:cNvSpPr>
            <a:spLocks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Times New Roman" charset="0"/>
              </a:defRPr>
            </a:lvl1pPr>
            <a:lvl2pPr marL="37931725" indent="-37474525" eaLnBrk="0" hangingPunct="0">
              <a:defRPr sz="2400">
                <a:solidFill>
                  <a:schemeClr val="tx1"/>
                </a:solidFill>
                <a:latin typeface="Arial" charset="0"/>
                <a:ea typeface="Times New Roman" charset="0"/>
                <a:cs typeface="Times New Roman" charset="0"/>
              </a:defRPr>
            </a:lvl2pPr>
            <a:lvl3pPr eaLnBrk="0" hangingPunct="0">
              <a:defRPr sz="2400">
                <a:solidFill>
                  <a:schemeClr val="tx1"/>
                </a:solidFill>
                <a:latin typeface="Arial" charset="0"/>
                <a:ea typeface="Times New Roman" charset="0"/>
                <a:cs typeface="Times New Roman" charset="0"/>
              </a:defRPr>
            </a:lvl3pPr>
            <a:lvl4pPr eaLnBrk="0" hangingPunct="0">
              <a:defRPr sz="2400">
                <a:solidFill>
                  <a:schemeClr val="tx1"/>
                </a:solidFill>
                <a:latin typeface="Arial" charset="0"/>
                <a:ea typeface="Times New Roman" charset="0"/>
                <a:cs typeface="Times New Roman" charset="0"/>
              </a:defRPr>
            </a:lvl4pPr>
            <a:lvl5pPr eaLnBrk="0" hangingPunct="0">
              <a:defRPr sz="2400">
                <a:solidFill>
                  <a:schemeClr val="tx1"/>
                </a:solidFill>
                <a:latin typeface="Arial" charset="0"/>
                <a:ea typeface="Times New Roman" charset="0"/>
                <a:cs typeface="Times New Roman" charset="0"/>
              </a:defRPr>
            </a:lvl5pPr>
            <a:lvl6pPr marL="457200" eaLnBrk="0" fontAlgn="base" hangingPunct="0">
              <a:spcBef>
                <a:spcPct val="0"/>
              </a:spcBef>
              <a:spcAft>
                <a:spcPct val="0"/>
              </a:spcAft>
              <a:defRPr sz="2400">
                <a:solidFill>
                  <a:schemeClr val="tx1"/>
                </a:solidFill>
                <a:latin typeface="Arial" charset="0"/>
                <a:ea typeface="Times New Roman" charset="0"/>
                <a:cs typeface="Times New Roman" charset="0"/>
              </a:defRPr>
            </a:lvl6pPr>
            <a:lvl7pPr marL="914400" eaLnBrk="0" fontAlgn="base" hangingPunct="0">
              <a:spcBef>
                <a:spcPct val="0"/>
              </a:spcBef>
              <a:spcAft>
                <a:spcPct val="0"/>
              </a:spcAft>
              <a:defRPr sz="2400">
                <a:solidFill>
                  <a:schemeClr val="tx1"/>
                </a:solidFill>
                <a:latin typeface="Arial" charset="0"/>
                <a:ea typeface="Times New Roman" charset="0"/>
                <a:cs typeface="Times New Roman" charset="0"/>
              </a:defRPr>
            </a:lvl7pPr>
            <a:lvl8pPr marL="1371600" eaLnBrk="0" fontAlgn="base" hangingPunct="0">
              <a:spcBef>
                <a:spcPct val="0"/>
              </a:spcBef>
              <a:spcAft>
                <a:spcPct val="0"/>
              </a:spcAft>
              <a:defRPr sz="2400">
                <a:solidFill>
                  <a:schemeClr val="tx1"/>
                </a:solidFill>
                <a:latin typeface="Arial" charset="0"/>
                <a:ea typeface="Times New Roman" charset="0"/>
                <a:cs typeface="Times New Roman" charset="0"/>
              </a:defRPr>
            </a:lvl8pPr>
            <a:lvl9pPr marL="1828800" eaLnBrk="0" fontAlgn="base" hangingPunct="0">
              <a:spcBef>
                <a:spcPct val="0"/>
              </a:spcBef>
              <a:spcAft>
                <a:spcPct val="0"/>
              </a:spcAft>
              <a:defRPr sz="2400">
                <a:solidFill>
                  <a:schemeClr val="tx1"/>
                </a:solidFill>
                <a:latin typeface="Arial" charset="0"/>
                <a:ea typeface="Times New Roman" charset="0"/>
                <a:cs typeface="Times New Roman" charset="0"/>
              </a:defRPr>
            </a:lvl9pPr>
          </a:lstStyle>
          <a:p>
            <a:pPr eaLnBrk="1" hangingPunct="1"/>
            <a:fld id="{AE9C91A9-FA2D-FA43-A3CA-8ADDB3576D59}" type="slidenum">
              <a:rPr lang="en-GB" sz="1200">
                <a:latin typeface="Times New Roman" charset="0"/>
              </a:rPr>
              <a:pPr eaLnBrk="1" hangingPunct="1"/>
              <a:t>21</a:t>
            </a:fld>
            <a:endParaRPr lang="en-GB" sz="1200">
              <a:latin typeface="Times New Roman" charset="0"/>
            </a:endParaRPr>
          </a:p>
        </p:txBody>
      </p:sp>
      <p:sp>
        <p:nvSpPr>
          <p:cNvPr id="44035" name="Rectangle 2"/>
          <p:cNvSpPr>
            <a:spLocks noChangeArrowheads="1"/>
          </p:cNvSpPr>
          <p:nvPr>
            <p:ph type="sldImg"/>
          </p:nvPr>
        </p:nvSpPr>
        <p:spPr>
          <a:solidFill>
            <a:srgbClr val="FFFFFF"/>
          </a:solidFill>
          <a:ln/>
        </p:spPr>
      </p:sp>
      <p:sp>
        <p:nvSpPr>
          <p:cNvPr id="44036" name="Rectangle 3"/>
          <p:cNvSpPr>
            <a:spLocks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Times New Roman" charset="0"/>
              </a:defRPr>
            </a:lvl1pPr>
            <a:lvl2pPr marL="37931725" indent="-37474525" eaLnBrk="0" hangingPunct="0">
              <a:defRPr sz="2400">
                <a:solidFill>
                  <a:schemeClr val="tx1"/>
                </a:solidFill>
                <a:latin typeface="Arial" charset="0"/>
                <a:ea typeface="Times New Roman" charset="0"/>
                <a:cs typeface="Times New Roman" charset="0"/>
              </a:defRPr>
            </a:lvl2pPr>
            <a:lvl3pPr eaLnBrk="0" hangingPunct="0">
              <a:defRPr sz="2400">
                <a:solidFill>
                  <a:schemeClr val="tx1"/>
                </a:solidFill>
                <a:latin typeface="Arial" charset="0"/>
                <a:ea typeface="Times New Roman" charset="0"/>
                <a:cs typeface="Times New Roman" charset="0"/>
              </a:defRPr>
            </a:lvl3pPr>
            <a:lvl4pPr eaLnBrk="0" hangingPunct="0">
              <a:defRPr sz="2400">
                <a:solidFill>
                  <a:schemeClr val="tx1"/>
                </a:solidFill>
                <a:latin typeface="Arial" charset="0"/>
                <a:ea typeface="Times New Roman" charset="0"/>
                <a:cs typeface="Times New Roman" charset="0"/>
              </a:defRPr>
            </a:lvl4pPr>
            <a:lvl5pPr eaLnBrk="0" hangingPunct="0">
              <a:defRPr sz="2400">
                <a:solidFill>
                  <a:schemeClr val="tx1"/>
                </a:solidFill>
                <a:latin typeface="Arial" charset="0"/>
                <a:ea typeface="Times New Roman" charset="0"/>
                <a:cs typeface="Times New Roman" charset="0"/>
              </a:defRPr>
            </a:lvl5pPr>
            <a:lvl6pPr marL="457200" eaLnBrk="0" fontAlgn="base" hangingPunct="0">
              <a:spcBef>
                <a:spcPct val="0"/>
              </a:spcBef>
              <a:spcAft>
                <a:spcPct val="0"/>
              </a:spcAft>
              <a:defRPr sz="2400">
                <a:solidFill>
                  <a:schemeClr val="tx1"/>
                </a:solidFill>
                <a:latin typeface="Arial" charset="0"/>
                <a:ea typeface="Times New Roman" charset="0"/>
                <a:cs typeface="Times New Roman" charset="0"/>
              </a:defRPr>
            </a:lvl6pPr>
            <a:lvl7pPr marL="914400" eaLnBrk="0" fontAlgn="base" hangingPunct="0">
              <a:spcBef>
                <a:spcPct val="0"/>
              </a:spcBef>
              <a:spcAft>
                <a:spcPct val="0"/>
              </a:spcAft>
              <a:defRPr sz="2400">
                <a:solidFill>
                  <a:schemeClr val="tx1"/>
                </a:solidFill>
                <a:latin typeface="Arial" charset="0"/>
                <a:ea typeface="Times New Roman" charset="0"/>
                <a:cs typeface="Times New Roman" charset="0"/>
              </a:defRPr>
            </a:lvl7pPr>
            <a:lvl8pPr marL="1371600" eaLnBrk="0" fontAlgn="base" hangingPunct="0">
              <a:spcBef>
                <a:spcPct val="0"/>
              </a:spcBef>
              <a:spcAft>
                <a:spcPct val="0"/>
              </a:spcAft>
              <a:defRPr sz="2400">
                <a:solidFill>
                  <a:schemeClr val="tx1"/>
                </a:solidFill>
                <a:latin typeface="Arial" charset="0"/>
                <a:ea typeface="Times New Roman" charset="0"/>
                <a:cs typeface="Times New Roman" charset="0"/>
              </a:defRPr>
            </a:lvl8pPr>
            <a:lvl9pPr marL="1828800" eaLnBrk="0" fontAlgn="base" hangingPunct="0">
              <a:spcBef>
                <a:spcPct val="0"/>
              </a:spcBef>
              <a:spcAft>
                <a:spcPct val="0"/>
              </a:spcAft>
              <a:defRPr sz="2400">
                <a:solidFill>
                  <a:schemeClr val="tx1"/>
                </a:solidFill>
                <a:latin typeface="Arial" charset="0"/>
                <a:ea typeface="Times New Roman" charset="0"/>
                <a:cs typeface="Times New Roman" charset="0"/>
              </a:defRPr>
            </a:lvl9pPr>
          </a:lstStyle>
          <a:p>
            <a:pPr eaLnBrk="1" hangingPunct="1"/>
            <a:fld id="{C9C84065-3127-6144-950F-0C4C21DCC9B6}" type="slidenum">
              <a:rPr lang="en-GB" sz="1200">
                <a:latin typeface="Times New Roman" charset="0"/>
              </a:rPr>
              <a:pPr eaLnBrk="1" hangingPunct="1"/>
              <a:t>22</a:t>
            </a:fld>
            <a:endParaRPr lang="en-GB" sz="1200">
              <a:latin typeface="Times New Roman" charset="0"/>
            </a:endParaRPr>
          </a:p>
        </p:txBody>
      </p:sp>
      <p:sp>
        <p:nvSpPr>
          <p:cNvPr id="46083" name="Rectangle 2"/>
          <p:cNvSpPr>
            <a:spLocks noChangeArrowheads="1"/>
          </p:cNvSpPr>
          <p:nvPr>
            <p:ph type="sldImg"/>
          </p:nvPr>
        </p:nvSpPr>
        <p:spPr>
          <a:solidFill>
            <a:srgbClr val="FFFFFF"/>
          </a:solidFill>
          <a:ln/>
        </p:spPr>
      </p:sp>
      <p:sp>
        <p:nvSpPr>
          <p:cNvPr id="46084" name="Rectangle 3"/>
          <p:cNvSpPr>
            <a:spLocks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fld id="{4CF7CFD1-E5A2-D942-998A-721A0174322E}" type="slidenum">
              <a:rPr lang="en-GB"/>
              <a:pPr/>
              <a:t>‹#›</a:t>
            </a:fld>
            <a:endParaRPr lang="en-GB"/>
          </a:p>
        </p:txBody>
      </p:sp>
    </p:spTree>
    <p:extLst>
      <p:ext uri="{BB962C8B-B14F-4D97-AF65-F5344CB8AC3E}">
        <p14:creationId xmlns:p14="http://schemas.microsoft.com/office/powerpoint/2010/main" val="2783495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fld id="{23C6CB61-E0DC-B242-87DA-9B9F569BC076}" type="slidenum">
              <a:rPr lang="en-GB"/>
              <a:pPr/>
              <a:t>‹#›</a:t>
            </a:fld>
            <a:endParaRPr lang="en-GB"/>
          </a:p>
        </p:txBody>
      </p:sp>
    </p:spTree>
    <p:extLst>
      <p:ext uri="{BB962C8B-B14F-4D97-AF65-F5344CB8AC3E}">
        <p14:creationId xmlns:p14="http://schemas.microsoft.com/office/powerpoint/2010/main" val="30707319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fld id="{D3C5F8A0-E33A-9140-8774-F0CC4413BD7C}" type="slidenum">
              <a:rPr lang="en-GB"/>
              <a:pPr/>
              <a:t>‹#›</a:t>
            </a:fld>
            <a:endParaRPr lang="en-GB"/>
          </a:p>
        </p:txBody>
      </p:sp>
    </p:spTree>
    <p:extLst>
      <p:ext uri="{BB962C8B-B14F-4D97-AF65-F5344CB8AC3E}">
        <p14:creationId xmlns:p14="http://schemas.microsoft.com/office/powerpoint/2010/main" val="36148600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179333869"/>
      </p:ext>
    </p:extLst>
  </p:cSld>
  <p:clrMapOvr>
    <a:masterClrMapping/>
  </p:clrMapOvr>
  <p:transition xmlns:p14="http://schemas.microsoft.com/office/powerpoint/2010/main"/>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1810155267"/>
      </p:ext>
    </p:extLst>
  </p:cSld>
  <p:clrMapOvr>
    <a:masterClrMapping/>
  </p:clrMapOvr>
  <p:transition xmlns:p14="http://schemas.microsoft.com/office/powerpoint/2010/mai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500175213"/>
      </p:ext>
    </p:extLst>
  </p:cSld>
  <p:clrMapOvr>
    <a:masterClrMapping/>
  </p:clrMapOvr>
  <p:transition xmlns:p14="http://schemas.microsoft.com/office/powerpoint/2010/main"/>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3925786430"/>
      </p:ext>
    </p:extLst>
  </p:cSld>
  <p:clrMapOvr>
    <a:masterClrMapping/>
  </p:clrMapOvr>
  <p:transition xmlns:p14="http://schemas.microsoft.com/office/powerpoint/2010/mai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2272267628"/>
      </p:ext>
    </p:extLst>
  </p:cSld>
  <p:clrMapOvr>
    <a:masterClrMapping/>
  </p:clrMapOvr>
  <p:transition xmlns:p14="http://schemas.microsoft.com/office/powerpoint/2010/mai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2205083168"/>
      </p:ext>
    </p:extLst>
  </p:cSld>
  <p:clrMapOvr>
    <a:masterClrMapping/>
  </p:clrMapOvr>
  <p:transition xmlns:p14="http://schemas.microsoft.com/office/powerpoint/2010/main"/>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2001929403"/>
      </p:ext>
    </p:extLst>
  </p:cSld>
  <p:clrMapOvr>
    <a:masterClrMapping/>
  </p:clrMapOvr>
  <p:transition xmlns:p14="http://schemas.microsoft.com/office/powerpoint/2010/main"/>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3133715201"/>
      </p:ext>
    </p:extLst>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fld id="{C2954A1E-5310-AA4D-93A4-43B05A8F536F}" type="slidenum">
              <a:rPr lang="en-GB"/>
              <a:pPr/>
              <a:t>‹#›</a:t>
            </a:fld>
            <a:endParaRPr lang="en-GB"/>
          </a:p>
        </p:txBody>
      </p:sp>
    </p:spTree>
    <p:extLst>
      <p:ext uri="{BB962C8B-B14F-4D97-AF65-F5344CB8AC3E}">
        <p14:creationId xmlns:p14="http://schemas.microsoft.com/office/powerpoint/2010/main" val="15856906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555775033"/>
      </p:ext>
    </p:extLst>
  </p:cSld>
  <p:clrMapOvr>
    <a:masterClrMapping/>
  </p:clrMapOvr>
  <p:transition xmlns:p14="http://schemas.microsoft.com/office/powerpoint/2010/mai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4010913773"/>
      </p:ext>
    </p:extLst>
  </p:cSld>
  <p:clrMapOvr>
    <a:masterClrMapping/>
  </p:clrMapOvr>
  <p:transition xmlns:p14="http://schemas.microsoft.com/office/powerpoint/2010/mai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3403259983"/>
      </p:ext>
    </p:extLst>
  </p:cSld>
  <p:clrMapOvr>
    <a:masterClrMapping/>
  </p:clrMapOvr>
  <p:transition xmlns:p14="http://schemas.microsoft.com/office/powerpoint/2010/mai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fld id="{551A1670-E458-5E4F-BD83-95FBD7ACAADE}" type="slidenum">
              <a:rPr lang="en-GB"/>
              <a:pPr/>
              <a:t>‹#›</a:t>
            </a:fld>
            <a:endParaRPr lang="en-GB"/>
          </a:p>
        </p:txBody>
      </p:sp>
    </p:spTree>
    <p:extLst>
      <p:ext uri="{BB962C8B-B14F-4D97-AF65-F5344CB8AC3E}">
        <p14:creationId xmlns:p14="http://schemas.microsoft.com/office/powerpoint/2010/main" val="1861569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fld id="{59C1AA24-EA42-5645-8008-2D86782D848E}" type="slidenum">
              <a:rPr lang="en-GB"/>
              <a:pPr/>
              <a:t>‹#›</a:t>
            </a:fld>
            <a:endParaRPr lang="en-GB"/>
          </a:p>
        </p:txBody>
      </p:sp>
    </p:spTree>
    <p:extLst>
      <p:ext uri="{BB962C8B-B14F-4D97-AF65-F5344CB8AC3E}">
        <p14:creationId xmlns:p14="http://schemas.microsoft.com/office/powerpoint/2010/main" val="30886541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fld id="{D6E387D6-9C72-D04B-BAFA-ACC443357F9D}" type="slidenum">
              <a:rPr lang="en-GB"/>
              <a:pPr/>
              <a:t>‹#›</a:t>
            </a:fld>
            <a:endParaRPr lang="en-GB"/>
          </a:p>
        </p:txBody>
      </p:sp>
    </p:spTree>
    <p:extLst>
      <p:ext uri="{BB962C8B-B14F-4D97-AF65-F5344CB8AC3E}">
        <p14:creationId xmlns:p14="http://schemas.microsoft.com/office/powerpoint/2010/main" val="8813513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fld id="{0FE31C18-E29E-A54C-A071-56497844A256}" type="slidenum">
              <a:rPr lang="en-GB"/>
              <a:pPr/>
              <a:t>‹#›</a:t>
            </a:fld>
            <a:endParaRPr lang="en-GB"/>
          </a:p>
        </p:txBody>
      </p:sp>
    </p:spTree>
    <p:extLst>
      <p:ext uri="{BB962C8B-B14F-4D97-AF65-F5344CB8AC3E}">
        <p14:creationId xmlns:p14="http://schemas.microsoft.com/office/powerpoint/2010/main" val="40847232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fld id="{AB462417-D385-9944-96D9-8F81F6492BE1}" type="slidenum">
              <a:rPr lang="en-GB"/>
              <a:pPr/>
              <a:t>‹#›</a:t>
            </a:fld>
            <a:endParaRPr lang="en-GB"/>
          </a:p>
        </p:txBody>
      </p:sp>
    </p:spTree>
    <p:extLst>
      <p:ext uri="{BB962C8B-B14F-4D97-AF65-F5344CB8AC3E}">
        <p14:creationId xmlns:p14="http://schemas.microsoft.com/office/powerpoint/2010/main" val="28148810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fld id="{96F5B985-3CA9-2746-98BB-D96ACFE43CA3}" type="slidenum">
              <a:rPr lang="en-GB"/>
              <a:pPr/>
              <a:t>‹#›</a:t>
            </a:fld>
            <a:endParaRPr lang="en-GB"/>
          </a:p>
        </p:txBody>
      </p:sp>
    </p:spTree>
    <p:extLst>
      <p:ext uri="{BB962C8B-B14F-4D97-AF65-F5344CB8AC3E}">
        <p14:creationId xmlns:p14="http://schemas.microsoft.com/office/powerpoint/2010/main" val="15911384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fld id="{CA5AE143-9456-DD44-AFEE-07406683263F}" type="slidenum">
              <a:rPr lang="en-GB"/>
              <a:pPr/>
              <a:t>‹#›</a:t>
            </a:fld>
            <a:endParaRPr lang="en-GB"/>
          </a:p>
        </p:txBody>
      </p:sp>
    </p:spTree>
    <p:extLst>
      <p:ext uri="{BB962C8B-B14F-4D97-AF65-F5344CB8AC3E}">
        <p14:creationId xmlns:p14="http://schemas.microsoft.com/office/powerpoint/2010/main" val="428657512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ea typeface="Times New Roman" charset="0"/>
              </a:defRPr>
            </a:lvl1pPr>
          </a:lstStyle>
          <a:p>
            <a:pPr>
              <a:defRPr/>
            </a:pPr>
            <a:endParaRPr lang="en-GB"/>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ea typeface="Times New Roman" charset="0"/>
              </a:defRPr>
            </a:lvl1pPr>
          </a:lstStyle>
          <a:p>
            <a:pPr>
              <a:defRPr/>
            </a:pPr>
            <a:endParaRPr lang="en-GB"/>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New Roman" charset="0"/>
              </a:defRPr>
            </a:lvl1pPr>
          </a:lstStyle>
          <a:p>
            <a:fld id="{83170B4C-246F-AE4C-8F09-8D51CC7F700B}" type="slidenum">
              <a:rPr lang="en-GB"/>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Times New Roman" charset="0"/>
          <a:ea typeface="ＭＳ Ｐゴシック" charset="0"/>
          <a:cs typeface="Times New Roman" charset="0"/>
        </a:defRPr>
      </a:lvl2pPr>
      <a:lvl3pPr algn="ctr" rtl="0" eaLnBrk="0" fontAlgn="base" hangingPunct="0">
        <a:spcBef>
          <a:spcPct val="0"/>
        </a:spcBef>
        <a:spcAft>
          <a:spcPct val="0"/>
        </a:spcAft>
        <a:defRPr sz="4400">
          <a:solidFill>
            <a:schemeClr val="tx2"/>
          </a:solidFill>
          <a:latin typeface="Times New Roman" charset="0"/>
          <a:ea typeface="ＭＳ Ｐゴシック" charset="0"/>
          <a:cs typeface="Times New Roman" charset="0"/>
        </a:defRPr>
      </a:lvl3pPr>
      <a:lvl4pPr algn="ctr" rtl="0" eaLnBrk="0" fontAlgn="base" hangingPunct="0">
        <a:spcBef>
          <a:spcPct val="0"/>
        </a:spcBef>
        <a:spcAft>
          <a:spcPct val="0"/>
        </a:spcAft>
        <a:defRPr sz="4400">
          <a:solidFill>
            <a:schemeClr val="tx2"/>
          </a:solidFill>
          <a:latin typeface="Times New Roman" charset="0"/>
          <a:ea typeface="ＭＳ Ｐゴシック" charset="0"/>
          <a:cs typeface="Times New Roman" charset="0"/>
        </a:defRPr>
      </a:lvl4pPr>
      <a:lvl5pPr algn="ctr" rtl="0" eaLnBrk="0" fontAlgn="base" hangingPunct="0">
        <a:spcBef>
          <a:spcPct val="0"/>
        </a:spcBef>
        <a:spcAft>
          <a:spcPct val="0"/>
        </a:spcAft>
        <a:defRPr sz="4400">
          <a:solidFill>
            <a:schemeClr val="tx2"/>
          </a:solidFill>
          <a:latin typeface="Times New Roman" charset="0"/>
          <a:ea typeface="ＭＳ Ｐゴシック" charset="0"/>
          <a:cs typeface="Times New Roman" charset="0"/>
        </a:defRPr>
      </a:lvl5pPr>
      <a:lvl6pPr marL="457200" algn="ctr" rtl="0" fontAlgn="base">
        <a:spcBef>
          <a:spcPct val="0"/>
        </a:spcBef>
        <a:spcAft>
          <a:spcPct val="0"/>
        </a:spcAft>
        <a:defRPr sz="4400">
          <a:solidFill>
            <a:schemeClr val="tx2"/>
          </a:solidFill>
          <a:latin typeface="Times New Roman" charset="0"/>
          <a:ea typeface="Times New Roman" charset="0"/>
          <a:cs typeface="Times New Roman" charset="0"/>
        </a:defRPr>
      </a:lvl6pPr>
      <a:lvl7pPr marL="914400" algn="ctr" rtl="0" fontAlgn="base">
        <a:spcBef>
          <a:spcPct val="0"/>
        </a:spcBef>
        <a:spcAft>
          <a:spcPct val="0"/>
        </a:spcAft>
        <a:defRPr sz="4400">
          <a:solidFill>
            <a:schemeClr val="tx2"/>
          </a:solidFill>
          <a:latin typeface="Times New Roman" charset="0"/>
          <a:ea typeface="Times New Roman" charset="0"/>
          <a:cs typeface="Times New Roman" charset="0"/>
        </a:defRPr>
      </a:lvl7pPr>
      <a:lvl8pPr marL="1371600" algn="ctr" rtl="0" fontAlgn="base">
        <a:spcBef>
          <a:spcPct val="0"/>
        </a:spcBef>
        <a:spcAft>
          <a:spcPct val="0"/>
        </a:spcAft>
        <a:defRPr sz="4400">
          <a:solidFill>
            <a:schemeClr val="tx2"/>
          </a:solidFill>
          <a:latin typeface="Times New Roman" charset="0"/>
          <a:ea typeface="Times New Roman" charset="0"/>
          <a:cs typeface="Times New Roman" charset="0"/>
        </a:defRPr>
      </a:lvl8pPr>
      <a:lvl9pPr marL="1828800" algn="ctr" rtl="0" fontAlgn="base">
        <a:spcBef>
          <a:spcPct val="0"/>
        </a:spcBef>
        <a:spcAft>
          <a:spcPct val="0"/>
        </a:spcAft>
        <a:defRPr sz="4400">
          <a:solidFill>
            <a:schemeClr val="tx2"/>
          </a:solidFill>
          <a:latin typeface="Times New Roman" charset="0"/>
          <a:ea typeface="Times New Roman" charset="0"/>
          <a:cs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75"/>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defRPr/>
              </a:pPr>
              <a:endParaRPr lang="en-US">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latin typeface="Times New Roman"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latin typeface="Times New Roman"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latin typeface="Times New Roman" charset="0"/>
                <a:cs typeface="ＭＳ Ｐゴシック" charset="0"/>
              </a:endParaRPr>
            </a:p>
          </p:txBody>
        </p:sp>
      </p:grpSp>
      <p:sp>
        <p:nvSpPr>
          <p:cNvPr id="329738"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a:defRPr/>
            </a:pPr>
            <a:fld id="{61F442D0-A11F-2640-8129-5D1BEF7A3C1E}" type="slidenum">
              <a:rPr lang="en-US"/>
              <a:pPr>
                <a:defRPr/>
              </a:pPr>
              <a:t>‹#›</a:t>
            </a:fld>
            <a:endParaRPr lang="en-US"/>
          </a:p>
        </p:txBody>
      </p:sp>
    </p:spTree>
    <p:extLst>
      <p:ext uri="{BB962C8B-B14F-4D97-AF65-F5344CB8AC3E}">
        <p14:creationId xmlns:p14="http://schemas.microsoft.com/office/powerpoint/2010/main" val="2955852162"/>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xmlns:p14="http://schemas.microsoft.com/office/powerpoint/2010/main"/>
  <p:timing>
    <p:tnLst>
      <p:par>
        <p:cTn xmlns:p14="http://schemas.microsoft.com/office/powerpoint/2010/mai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900" indent="-342900"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3000" indent="-228600"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200" indent="-228600"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audio" Target="../media/audio1.bin"/></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7.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7.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22.xml"/><Relationship Id="rId2" Type="http://schemas.openxmlformats.org/officeDocument/2006/relationships/notesSlide" Target="../notesSlides/notesSlide1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Rectangle 39"/>
          <p:cNvSpPr>
            <a:spLocks noChangeArrowheads="1"/>
          </p:cNvSpPr>
          <p:nvPr/>
        </p:nvSpPr>
        <p:spPr bwMode="auto">
          <a:xfrm>
            <a:off x="533400" y="152400"/>
            <a:ext cx="8153400" cy="990600"/>
          </a:xfrm>
          <a:prstGeom prst="rect">
            <a:avLst/>
          </a:prstGeom>
          <a:solidFill>
            <a:srgbClr val="E8B21A">
              <a:alpha val="50195"/>
            </a:srgbClr>
          </a:solidFill>
          <a:ln w="12700">
            <a:solidFill>
              <a:schemeClr val="tx1"/>
            </a:solidFill>
            <a:miter lim="800000"/>
            <a:headEnd/>
            <a:tailEnd/>
          </a:ln>
        </p:spPr>
        <p:txBody>
          <a:bodyPr anchor="ctr"/>
          <a:lstStyle/>
          <a:p>
            <a:pPr algn="ctr"/>
            <a:r>
              <a:rPr lang="mn-MN" sz="4400" b="1">
                <a:solidFill>
                  <a:schemeClr val="tx2"/>
                </a:solidFill>
              </a:rPr>
              <a:t>Шоронгийн Захидлууд</a:t>
            </a:r>
            <a:endParaRPr lang="en-US" sz="4400" b="1">
              <a:solidFill>
                <a:schemeClr val="tx2"/>
              </a:solidFill>
            </a:endParaRPr>
          </a:p>
        </p:txBody>
      </p:sp>
      <p:sp>
        <p:nvSpPr>
          <p:cNvPr id="6184" name="Rectangle 40"/>
          <p:cNvSpPr>
            <a:spLocks noChangeArrowheads="1"/>
          </p:cNvSpPr>
          <p:nvPr/>
        </p:nvSpPr>
        <p:spPr bwMode="auto">
          <a:xfrm>
            <a:off x="5105400" y="1600200"/>
            <a:ext cx="29718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spcBef>
                <a:spcPct val="20000"/>
              </a:spcBef>
              <a:buFontTx/>
              <a:buChar char="•"/>
            </a:pPr>
            <a:r>
              <a:rPr lang="mn-MN" sz="3600" b="1"/>
              <a:t> Эфес </a:t>
            </a:r>
            <a:endParaRPr lang="en-US" sz="3600" b="1"/>
          </a:p>
          <a:p>
            <a:pPr>
              <a:lnSpc>
                <a:spcPct val="90000"/>
              </a:lnSpc>
              <a:spcBef>
                <a:spcPct val="20000"/>
              </a:spcBef>
              <a:buFontTx/>
              <a:buChar char="•"/>
            </a:pPr>
            <a:r>
              <a:rPr lang="mn-MN" sz="3600" b="1"/>
              <a:t> Колоссай</a:t>
            </a:r>
          </a:p>
          <a:p>
            <a:pPr>
              <a:lnSpc>
                <a:spcPct val="90000"/>
              </a:lnSpc>
              <a:spcBef>
                <a:spcPct val="20000"/>
              </a:spcBef>
              <a:buFontTx/>
              <a:buChar char="•"/>
            </a:pPr>
            <a:r>
              <a:rPr lang="mn-MN" sz="3600" b="1"/>
              <a:t> Филемон</a:t>
            </a:r>
            <a:endParaRPr lang="en-US" sz="3600" b="1"/>
          </a:p>
          <a:p>
            <a:pPr>
              <a:lnSpc>
                <a:spcPct val="90000"/>
              </a:lnSpc>
              <a:spcBef>
                <a:spcPct val="20000"/>
              </a:spcBef>
              <a:buFontTx/>
              <a:buChar char="•"/>
            </a:pPr>
            <a:r>
              <a:rPr lang="mn-MN" sz="3600" b="1"/>
              <a:t> Филиппой</a:t>
            </a:r>
            <a:endParaRPr lang="en-US" sz="3600" b="1"/>
          </a:p>
        </p:txBody>
      </p:sp>
      <p:pic>
        <p:nvPicPr>
          <p:cNvPr id="15364" name="Picture 41" descr="Prison Epistles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304925"/>
            <a:ext cx="3511550" cy="3876675"/>
          </a:xfrm>
          <a:prstGeom prst="rect">
            <a:avLst/>
          </a:prstGeom>
          <a:noFill/>
          <a:ln w="57150" cmpd="thinThick">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186" name="Rectangle 42"/>
          <p:cNvSpPr>
            <a:spLocks noChangeArrowheads="1"/>
          </p:cNvSpPr>
          <p:nvPr/>
        </p:nvSpPr>
        <p:spPr bwMode="auto">
          <a:xfrm>
            <a:off x="457200" y="5410200"/>
            <a:ext cx="87630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pPr marL="342900" indent="-342900">
              <a:lnSpc>
                <a:spcPct val="90000"/>
              </a:lnSpc>
              <a:spcBef>
                <a:spcPct val="20000"/>
              </a:spcBef>
              <a:buFont typeface="Wingdings" charset="0"/>
              <a:buChar char="q"/>
            </a:pPr>
            <a:r>
              <a:rPr lang="en-US" sz="2800"/>
              <a:t> </a:t>
            </a:r>
            <a:r>
              <a:rPr lang="mn-MN" sz="2800"/>
              <a:t>Пууль түүнд зориулж ноороглон бичсэн </a:t>
            </a:r>
          </a:p>
          <a:p>
            <a:pPr marL="342900" indent="-342900">
              <a:lnSpc>
                <a:spcPct val="90000"/>
              </a:lnSpc>
              <a:spcBef>
                <a:spcPct val="20000"/>
              </a:spcBef>
              <a:buFont typeface="Wingdings" charset="0"/>
              <a:buChar char="q"/>
            </a:pPr>
            <a:r>
              <a:rPr lang="mn-MN" sz="2800"/>
              <a:t> Пууль гэрийн хорионд байсан </a:t>
            </a:r>
            <a:r>
              <a:rPr lang="en-US" sz="2800"/>
              <a:t>(</a:t>
            </a:r>
            <a:r>
              <a:rPr lang="mn-MN" sz="2800"/>
              <a:t>Үйлс </a:t>
            </a:r>
            <a:r>
              <a:rPr lang="en-US" sz="2800"/>
              <a:t> 28:30-31)</a:t>
            </a:r>
          </a:p>
        </p:txBody>
      </p:sp>
      <p:sp>
        <p:nvSpPr>
          <p:cNvPr id="6187" name="Rectangle 43"/>
          <p:cNvSpPr>
            <a:spLocks noChangeArrowheads="1"/>
          </p:cNvSpPr>
          <p:nvPr/>
        </p:nvSpPr>
        <p:spPr bwMode="auto">
          <a:xfrm>
            <a:off x="5105400" y="4114800"/>
            <a:ext cx="3581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pPr marL="342900" indent="-342900">
              <a:lnSpc>
                <a:spcPct val="90000"/>
              </a:lnSpc>
              <a:spcBef>
                <a:spcPct val="20000"/>
              </a:spcBef>
              <a:buFontTx/>
              <a:buChar char="•"/>
            </a:pPr>
            <a:r>
              <a:rPr lang="mn-MN" sz="2800"/>
              <a:t>Энэ зургийн шүүмж </a:t>
            </a:r>
            <a:r>
              <a:rPr lang="en-US" sz="2800"/>
              <a:t>…</a:t>
            </a:r>
          </a:p>
        </p:txBody>
      </p:sp>
      <p:sp>
        <p:nvSpPr>
          <p:cNvPr id="7" name="Text Box 5"/>
          <p:cNvSpPr txBox="1">
            <a:spLocks noChangeArrowheads="1"/>
          </p:cNvSpPr>
          <p:nvPr/>
        </p:nvSpPr>
        <p:spPr bwMode="auto">
          <a:xfrm>
            <a:off x="0" y="6448382"/>
            <a:ext cx="9144000" cy="369332"/>
          </a:xfrm>
          <a:prstGeom prst="rect">
            <a:avLst/>
          </a:prstGeom>
          <a:solidFill>
            <a:srgbClr val="000000"/>
          </a:solidFill>
          <a:ln w="9525">
            <a:noFill/>
            <a:miter lim="800000"/>
            <a:headEnd/>
            <a:tailEnd/>
          </a:ln>
          <a:effectLst>
            <a:outerShdw blurRad="63500" dist="35921" dir="2700000" algn="ctr" rotWithShape="0">
              <a:srgbClr val="000000">
                <a:alpha val="74998"/>
              </a:srgbClr>
            </a:outerShdw>
          </a:effectLst>
        </p:spPr>
        <p:txBody>
          <a:bodyPr anchor="ctr">
            <a:spAutoFit/>
          </a:bodyPr>
          <a:lstStyle>
            <a:lvl1pPr>
              <a:defRPr sz="2400">
                <a:solidFill>
                  <a:schemeClr val="tx1"/>
                </a:solidFill>
                <a:latin typeface="Garamond" charset="0"/>
                <a:ea typeface="ＭＳ Ｐゴシック" charset="0"/>
                <a:cs typeface="ＭＳ Ｐゴシック" charset="0"/>
              </a:defRPr>
            </a:lvl1pPr>
            <a:lvl2pPr marL="37931725" indent="-37474525">
              <a:defRPr sz="2400">
                <a:solidFill>
                  <a:schemeClr val="tx1"/>
                </a:solidFill>
                <a:latin typeface="Garamond" charset="0"/>
                <a:ea typeface="ＭＳ Ｐゴシック" charset="0"/>
              </a:defRPr>
            </a:lvl2pPr>
            <a:lvl3pPr>
              <a:defRPr sz="2400">
                <a:solidFill>
                  <a:schemeClr val="tx1"/>
                </a:solidFill>
                <a:latin typeface="Garamond" charset="0"/>
                <a:ea typeface="ＭＳ Ｐゴシック" charset="0"/>
              </a:defRPr>
            </a:lvl3pPr>
            <a:lvl4pPr>
              <a:defRPr sz="2400">
                <a:solidFill>
                  <a:schemeClr val="tx1"/>
                </a:solidFill>
                <a:latin typeface="Garamond" charset="0"/>
                <a:ea typeface="ＭＳ Ｐゴシック" charset="0"/>
              </a:defRPr>
            </a:lvl4pPr>
            <a:lvl5pPr>
              <a:defRPr sz="2400">
                <a:solidFill>
                  <a:schemeClr val="tx1"/>
                </a:solidFill>
                <a:latin typeface="Garamond" charset="0"/>
                <a:ea typeface="ＭＳ Ｐゴシック" charset="0"/>
              </a:defRPr>
            </a:lvl5pPr>
            <a:lvl6pPr marL="457200" eaLnBrk="0" fontAlgn="base" hangingPunct="0">
              <a:spcBef>
                <a:spcPct val="0"/>
              </a:spcBef>
              <a:spcAft>
                <a:spcPct val="0"/>
              </a:spcAft>
              <a:defRPr sz="2400">
                <a:solidFill>
                  <a:schemeClr val="tx1"/>
                </a:solidFill>
                <a:latin typeface="Garamond" charset="0"/>
                <a:ea typeface="ＭＳ Ｐゴシック" charset="0"/>
              </a:defRPr>
            </a:lvl6pPr>
            <a:lvl7pPr marL="914400" eaLnBrk="0" fontAlgn="base" hangingPunct="0">
              <a:spcBef>
                <a:spcPct val="0"/>
              </a:spcBef>
              <a:spcAft>
                <a:spcPct val="0"/>
              </a:spcAft>
              <a:defRPr sz="2400">
                <a:solidFill>
                  <a:schemeClr val="tx1"/>
                </a:solidFill>
                <a:latin typeface="Garamond" charset="0"/>
                <a:ea typeface="ＭＳ Ｐゴシック" charset="0"/>
              </a:defRPr>
            </a:lvl7pPr>
            <a:lvl8pPr marL="1371600" eaLnBrk="0" fontAlgn="base" hangingPunct="0">
              <a:spcBef>
                <a:spcPct val="0"/>
              </a:spcBef>
              <a:spcAft>
                <a:spcPct val="0"/>
              </a:spcAft>
              <a:defRPr sz="2400">
                <a:solidFill>
                  <a:schemeClr val="tx1"/>
                </a:solidFill>
                <a:latin typeface="Garamond" charset="0"/>
                <a:ea typeface="ＭＳ Ｐゴシック" charset="0"/>
              </a:defRPr>
            </a:lvl8pPr>
            <a:lvl9pPr marL="1828800" eaLnBrk="0" fontAlgn="base" hangingPunct="0">
              <a:spcBef>
                <a:spcPct val="0"/>
              </a:spcBef>
              <a:spcAft>
                <a:spcPct val="0"/>
              </a:spcAft>
              <a:defRPr sz="2400">
                <a:solidFill>
                  <a:schemeClr val="tx1"/>
                </a:solidFill>
                <a:latin typeface="Garamond" charset="0"/>
                <a:ea typeface="ＭＳ Ｐゴシック"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smtClean="0">
                <a:ln>
                  <a:noFill/>
                </a:ln>
                <a:solidFill>
                  <a:srgbClr val="FFFFFF"/>
                </a:solidFill>
                <a:effectLst/>
                <a:uLnTx/>
                <a:uFillTx/>
                <a:latin typeface="Arial" charset="0"/>
                <a:ea typeface="ＭＳ Ｐゴシック" charset="0"/>
                <a:cs typeface="Arial" charset="0"/>
              </a:rPr>
              <a:t>Дк</a:t>
            </a:r>
            <a:r>
              <a:rPr kumimoji="0" lang="en-US" sz="1800" b="0" i="0" u="none" strike="noStrike" kern="0" cap="none" spc="0" normalizeH="0" baseline="0" noProof="0" dirty="0" smtClean="0">
                <a:ln>
                  <a:noFill/>
                </a:ln>
                <a:solidFill>
                  <a:srgbClr val="FFFFFF"/>
                </a:solidFill>
                <a:effectLst/>
                <a:uLnTx/>
                <a:uFillTx/>
                <a:latin typeface="Arial" charset="0"/>
                <a:ea typeface="ＭＳ Ｐゴシック" charset="0"/>
                <a:cs typeface="Arial" charset="0"/>
              </a:rPr>
              <a:t>. </a:t>
            </a:r>
            <a:r>
              <a:rPr kumimoji="0" lang="en-US" sz="1800" b="0" i="0" u="none" strike="noStrike" kern="0" cap="none" spc="0" normalizeH="0" baseline="0" noProof="0" dirty="0" err="1" smtClean="0">
                <a:ln>
                  <a:noFill/>
                </a:ln>
                <a:solidFill>
                  <a:srgbClr val="FFFFFF"/>
                </a:solidFill>
                <a:effectLst/>
                <a:uLnTx/>
                <a:uFillTx/>
                <a:latin typeface="Arial" charset="0"/>
                <a:ea typeface="ＭＳ Ｐゴシック" charset="0"/>
                <a:cs typeface="Arial" charset="0"/>
              </a:rPr>
              <a:t>Рик</a:t>
            </a:r>
            <a:r>
              <a:rPr kumimoji="0" lang="en-US" sz="1800" b="0" i="0" u="none" strike="noStrike" kern="0" cap="none" spc="0" normalizeH="0" baseline="0" noProof="0" dirty="0" smtClean="0">
                <a:ln>
                  <a:noFill/>
                </a:ln>
                <a:solidFill>
                  <a:srgbClr val="FFFFFF"/>
                </a:solidFill>
                <a:effectLst/>
                <a:uLnTx/>
                <a:uFillTx/>
                <a:latin typeface="Arial" charset="0"/>
                <a:ea typeface="ＭＳ Ｐゴシック" charset="0"/>
                <a:cs typeface="Arial" charset="0"/>
              </a:rPr>
              <a:t> </a:t>
            </a:r>
            <a:r>
              <a:rPr kumimoji="0" lang="en-US" sz="1800" b="0" i="0" u="none" strike="noStrike" kern="0" cap="none" spc="0" normalizeH="0" baseline="0" noProof="0" dirty="0" err="1" smtClean="0">
                <a:ln>
                  <a:noFill/>
                </a:ln>
                <a:solidFill>
                  <a:srgbClr val="FFFFFF"/>
                </a:solidFill>
                <a:effectLst/>
                <a:uLnTx/>
                <a:uFillTx/>
                <a:latin typeface="Arial" charset="0"/>
                <a:ea typeface="ＭＳ Ｐゴシック" charset="0"/>
                <a:cs typeface="Arial" charset="0"/>
              </a:rPr>
              <a:t>Грифит</a:t>
            </a:r>
            <a:r>
              <a:rPr kumimoji="0" lang="en-US" sz="1800" b="0" i="0" u="none" strike="noStrike" kern="0" cap="none" spc="0" normalizeH="0" baseline="0" noProof="0" dirty="0">
                <a:ln>
                  <a:noFill/>
                </a:ln>
                <a:solidFill>
                  <a:srgbClr val="FFFFFF"/>
                </a:solidFill>
                <a:effectLst/>
                <a:uLnTx/>
                <a:uFillTx/>
                <a:latin typeface="Arial" charset="0"/>
                <a:ea typeface="ＭＳ Ｐゴシック" charset="0"/>
                <a:cs typeface="Arial" charset="0"/>
              </a:rPr>
              <a:t> </a:t>
            </a:r>
            <a:r>
              <a:rPr kumimoji="0" lang="en-US" sz="1800" b="0" i="0" u="none" strike="noStrike" kern="0" cap="none" spc="0" normalizeH="0" baseline="0" noProof="0" dirty="0" smtClean="0">
                <a:ln>
                  <a:noFill/>
                </a:ln>
                <a:solidFill>
                  <a:srgbClr val="FFFFFF"/>
                </a:solidFill>
                <a:effectLst/>
                <a:uLnTx/>
                <a:uFillTx/>
                <a:latin typeface="Arial" charset="0"/>
                <a:ea typeface="ＭＳ Ｐゴシック" charset="0"/>
                <a:cs typeface="Arial" charset="0"/>
              </a:rPr>
              <a:t> •  </a:t>
            </a:r>
            <a:r>
              <a:rPr kumimoji="0" lang="en-US" sz="1800" b="0" i="0" u="none" strike="noStrike" kern="0" cap="none" spc="0" normalizeH="0" baseline="0" noProof="0" dirty="0" err="1" smtClean="0">
                <a:ln>
                  <a:noFill/>
                </a:ln>
                <a:solidFill>
                  <a:srgbClr val="FFFFFF"/>
                </a:solidFill>
                <a:effectLst/>
                <a:uLnTx/>
                <a:uFillTx/>
                <a:latin typeface="Arial" charset="0"/>
                <a:ea typeface="ＭＳ Ｐゴシック" charset="0"/>
                <a:cs typeface="Arial" charset="0"/>
              </a:rPr>
              <a:t>Сингапур</a:t>
            </a:r>
            <a:r>
              <a:rPr kumimoji="0" lang="en-US" sz="1800" b="0" i="0" u="none" strike="noStrike" kern="0" cap="none" spc="0" normalizeH="0" baseline="0" noProof="0" dirty="0" smtClean="0">
                <a:ln>
                  <a:noFill/>
                </a:ln>
                <a:solidFill>
                  <a:srgbClr val="FFFFFF"/>
                </a:solidFill>
                <a:effectLst/>
                <a:uLnTx/>
                <a:uFillTx/>
                <a:latin typeface="Arial" charset="0"/>
                <a:ea typeface="ＭＳ Ｐゴシック" charset="0"/>
                <a:cs typeface="Arial" charset="0"/>
              </a:rPr>
              <a:t> </a:t>
            </a:r>
            <a:r>
              <a:rPr kumimoji="0" lang="en-US" sz="1800" b="0" i="0" u="none" strike="noStrike" kern="0" cap="none" spc="0" normalizeH="0" baseline="0" noProof="0" dirty="0" err="1" smtClean="0">
                <a:ln>
                  <a:noFill/>
                </a:ln>
                <a:solidFill>
                  <a:srgbClr val="FFFFFF"/>
                </a:solidFill>
                <a:effectLst/>
                <a:uLnTx/>
                <a:uFillTx/>
                <a:latin typeface="Arial" charset="0"/>
                <a:ea typeface="ＭＳ Ｐゴシック" charset="0"/>
                <a:cs typeface="Arial" charset="0"/>
              </a:rPr>
              <a:t>Библийн</a:t>
            </a:r>
            <a:r>
              <a:rPr kumimoji="0" lang="en-US" sz="1800" b="0" i="0" u="none" strike="noStrike" kern="0" cap="none" spc="0" normalizeH="0" baseline="0" noProof="0" dirty="0" smtClean="0">
                <a:ln>
                  <a:noFill/>
                </a:ln>
                <a:solidFill>
                  <a:srgbClr val="FFFFFF"/>
                </a:solidFill>
                <a:effectLst/>
                <a:uLnTx/>
                <a:uFillTx/>
                <a:latin typeface="Arial" charset="0"/>
                <a:ea typeface="ＭＳ Ｐゴシック" charset="0"/>
                <a:cs typeface="Arial" charset="0"/>
              </a:rPr>
              <a:t> </a:t>
            </a:r>
            <a:r>
              <a:rPr kumimoji="0" lang="en-US" sz="1800" b="0" i="0" u="none" strike="noStrike" kern="0" cap="none" spc="0" normalizeH="0" baseline="0" noProof="0" dirty="0" err="1" smtClean="0">
                <a:ln>
                  <a:noFill/>
                </a:ln>
                <a:solidFill>
                  <a:srgbClr val="FFFFFF"/>
                </a:solidFill>
                <a:effectLst/>
                <a:uLnTx/>
                <a:uFillTx/>
                <a:latin typeface="Arial" charset="0"/>
                <a:ea typeface="ＭＳ Ｐゴシック" charset="0"/>
                <a:cs typeface="Arial" charset="0"/>
              </a:rPr>
              <a:t>Коллеж</a:t>
            </a:r>
            <a:r>
              <a:rPr kumimoji="0" lang="en-US" sz="1800" b="0" i="0" u="none" strike="noStrike" kern="0" cap="none" spc="0" normalizeH="0" baseline="0" noProof="0" dirty="0">
                <a:ln>
                  <a:noFill/>
                </a:ln>
                <a:solidFill>
                  <a:srgbClr val="FFFFFF"/>
                </a:solidFill>
                <a:effectLst/>
                <a:uLnTx/>
                <a:uFillTx/>
                <a:latin typeface="Arial" charset="0"/>
                <a:ea typeface="ＭＳ Ｐゴシック" charset="0"/>
                <a:cs typeface="Arial" charset="0"/>
              </a:rPr>
              <a:t> </a:t>
            </a:r>
            <a:r>
              <a:rPr kumimoji="0" lang="en-US" sz="1800" b="0" i="0" u="none" strike="noStrike" kern="0" cap="none" spc="0" normalizeH="0" baseline="0" noProof="0" dirty="0" smtClean="0">
                <a:ln>
                  <a:noFill/>
                </a:ln>
                <a:solidFill>
                  <a:srgbClr val="FFFFFF"/>
                </a:solidFill>
                <a:effectLst/>
                <a:uLnTx/>
                <a:uFillTx/>
                <a:latin typeface="Arial" charset="0"/>
                <a:ea typeface="ＭＳ Ｐゴシック" charset="0"/>
                <a:cs typeface="Arial" charset="0"/>
              </a:rPr>
              <a:t> •  </a:t>
            </a:r>
            <a:r>
              <a:rPr kumimoji="0" lang="en-US" sz="1800" b="0" i="0" u="none" strike="noStrike" kern="0" cap="none" spc="0" normalizeH="0" baseline="0" noProof="0" dirty="0" err="1" smtClean="0">
                <a:ln>
                  <a:noFill/>
                </a:ln>
                <a:solidFill>
                  <a:srgbClr val="FFFFFF"/>
                </a:solidFill>
                <a:effectLst/>
                <a:uLnTx/>
                <a:uFillTx/>
                <a:latin typeface="Arial" charset="0"/>
                <a:ea typeface="ＭＳ Ｐゴシック" charset="0"/>
                <a:cs typeface="Arial" charset="0"/>
              </a:rPr>
              <a:t>www.BibleStudyDownloads.org</a:t>
            </a:r>
            <a:endParaRPr kumimoji="0" lang="en-US" sz="1800" b="0" i="0" u="none" strike="noStrike" kern="0" cap="none" spc="0" normalizeH="0" baseline="0" noProof="0" dirty="0" smtClean="0">
              <a:ln>
                <a:noFill/>
              </a:ln>
              <a:solidFill>
                <a:srgbClr val="FFFFFF"/>
              </a:solidFill>
              <a:effectLst/>
              <a:uLnTx/>
              <a:uFillTx/>
              <a:latin typeface="Arial" charset="0"/>
              <a:ea typeface="ＭＳ Ｐゴシック" charset="0"/>
              <a:cs typeface="Arial"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184"/>
                                        </p:tgtEl>
                                        <p:attrNameLst>
                                          <p:attrName>style.visibility</p:attrName>
                                        </p:attrNameLst>
                                      </p:cBhvr>
                                      <p:to>
                                        <p:strVal val="visible"/>
                                      </p:to>
                                    </p:set>
                                    <p:animEffect transition="in" filter="wipe(left)">
                                      <p:cBhvr>
                                        <p:cTn id="7" dur="500"/>
                                        <p:tgtEl>
                                          <p:spTgt spid="618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187"/>
                                        </p:tgtEl>
                                        <p:attrNameLst>
                                          <p:attrName>style.visibility</p:attrName>
                                        </p:attrNameLst>
                                      </p:cBhvr>
                                      <p:to>
                                        <p:strVal val="visible"/>
                                      </p:to>
                                    </p:set>
                                    <p:animEffect transition="in" filter="dissolve">
                                      <p:cBhvr>
                                        <p:cTn id="12" dur="500"/>
                                        <p:tgtEl>
                                          <p:spTgt spid="618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186">
                                            <p:txEl>
                                              <p:pRg st="0" end="0"/>
                                            </p:txEl>
                                          </p:spTgt>
                                        </p:tgtEl>
                                        <p:attrNameLst>
                                          <p:attrName>style.visibility</p:attrName>
                                        </p:attrNameLst>
                                      </p:cBhvr>
                                      <p:to>
                                        <p:strVal val="visible"/>
                                      </p:to>
                                    </p:set>
                                    <p:animEffect transition="in" filter="dissolve">
                                      <p:cBhvr>
                                        <p:cTn id="17" dur="500"/>
                                        <p:tgtEl>
                                          <p:spTgt spid="6186">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186">
                                            <p:txEl>
                                              <p:pRg st="1" end="1"/>
                                            </p:txEl>
                                          </p:spTgt>
                                        </p:tgtEl>
                                        <p:attrNameLst>
                                          <p:attrName>style.visibility</p:attrName>
                                        </p:attrNameLst>
                                      </p:cBhvr>
                                      <p:to>
                                        <p:strVal val="visible"/>
                                      </p:to>
                                    </p:set>
                                    <p:animEffect transition="in" filter="dissolve">
                                      <p:cBhvr>
                                        <p:cTn id="22" dur="500"/>
                                        <p:tgtEl>
                                          <p:spTgt spid="618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84" grpId="0" autoUpdateAnimBg="0"/>
      <p:bldP spid="6186" grpId="0" build="p" autoUpdateAnimBg="0"/>
      <p:bldP spid="6187"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381000" y="304800"/>
            <a:ext cx="2971800" cy="714375"/>
          </a:xfrm>
          <a:prstGeom prst="rect">
            <a:avLst/>
          </a:prstGeom>
          <a:solidFill>
            <a:srgbClr val="E8B21A">
              <a:alpha val="50195"/>
            </a:srgbClr>
          </a:solidFill>
          <a:ln w="12700">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Times New Roman" charset="0"/>
              </a:defRPr>
            </a:lvl1pPr>
            <a:lvl2pPr marL="37931725" indent="-37474525" eaLnBrk="0" hangingPunct="0">
              <a:defRPr sz="2400">
                <a:solidFill>
                  <a:schemeClr val="tx1"/>
                </a:solidFill>
                <a:latin typeface="Arial" charset="0"/>
                <a:ea typeface="Times New Roman" charset="0"/>
                <a:cs typeface="Times New Roman" charset="0"/>
              </a:defRPr>
            </a:lvl2pPr>
            <a:lvl3pPr eaLnBrk="0" hangingPunct="0">
              <a:defRPr sz="2400">
                <a:solidFill>
                  <a:schemeClr val="tx1"/>
                </a:solidFill>
                <a:latin typeface="Arial" charset="0"/>
                <a:ea typeface="Times New Roman" charset="0"/>
                <a:cs typeface="Times New Roman" charset="0"/>
              </a:defRPr>
            </a:lvl3pPr>
            <a:lvl4pPr eaLnBrk="0" hangingPunct="0">
              <a:defRPr sz="2400">
                <a:solidFill>
                  <a:schemeClr val="tx1"/>
                </a:solidFill>
                <a:latin typeface="Arial" charset="0"/>
                <a:ea typeface="Times New Roman" charset="0"/>
                <a:cs typeface="Times New Roman" charset="0"/>
              </a:defRPr>
            </a:lvl4pPr>
            <a:lvl5pPr eaLnBrk="0" hangingPunct="0">
              <a:defRPr sz="2400">
                <a:solidFill>
                  <a:schemeClr val="tx1"/>
                </a:solidFill>
                <a:latin typeface="Arial" charset="0"/>
                <a:ea typeface="Times New Roman" charset="0"/>
                <a:cs typeface="Times New Roman" charset="0"/>
              </a:defRPr>
            </a:lvl5pPr>
            <a:lvl6pPr marL="457200" eaLnBrk="0" fontAlgn="base" hangingPunct="0">
              <a:spcBef>
                <a:spcPct val="0"/>
              </a:spcBef>
              <a:spcAft>
                <a:spcPct val="0"/>
              </a:spcAft>
              <a:defRPr sz="2400">
                <a:solidFill>
                  <a:schemeClr val="tx1"/>
                </a:solidFill>
                <a:latin typeface="Arial" charset="0"/>
                <a:ea typeface="Times New Roman" charset="0"/>
                <a:cs typeface="Times New Roman" charset="0"/>
              </a:defRPr>
            </a:lvl6pPr>
            <a:lvl7pPr marL="914400" eaLnBrk="0" fontAlgn="base" hangingPunct="0">
              <a:spcBef>
                <a:spcPct val="0"/>
              </a:spcBef>
              <a:spcAft>
                <a:spcPct val="0"/>
              </a:spcAft>
              <a:defRPr sz="2400">
                <a:solidFill>
                  <a:schemeClr val="tx1"/>
                </a:solidFill>
                <a:latin typeface="Arial" charset="0"/>
                <a:ea typeface="Times New Roman" charset="0"/>
                <a:cs typeface="Times New Roman" charset="0"/>
              </a:defRPr>
            </a:lvl7pPr>
            <a:lvl8pPr marL="1371600" eaLnBrk="0" fontAlgn="base" hangingPunct="0">
              <a:spcBef>
                <a:spcPct val="0"/>
              </a:spcBef>
              <a:spcAft>
                <a:spcPct val="0"/>
              </a:spcAft>
              <a:defRPr sz="2400">
                <a:solidFill>
                  <a:schemeClr val="tx1"/>
                </a:solidFill>
                <a:latin typeface="Arial" charset="0"/>
                <a:ea typeface="Times New Roman" charset="0"/>
                <a:cs typeface="Times New Roman" charset="0"/>
              </a:defRPr>
            </a:lvl8pPr>
            <a:lvl9pPr marL="1828800" eaLnBrk="0" fontAlgn="base" hangingPunct="0">
              <a:spcBef>
                <a:spcPct val="0"/>
              </a:spcBef>
              <a:spcAft>
                <a:spcPct val="0"/>
              </a:spcAft>
              <a:defRPr sz="2400">
                <a:solidFill>
                  <a:schemeClr val="tx1"/>
                </a:solidFill>
                <a:latin typeface="Arial" charset="0"/>
                <a:ea typeface="Times New Roman" charset="0"/>
                <a:cs typeface="Times New Roman" charset="0"/>
              </a:defRPr>
            </a:lvl9pPr>
          </a:lstStyle>
          <a:p>
            <a:pPr eaLnBrk="1" hangingPunct="1">
              <a:spcBef>
                <a:spcPct val="50000"/>
              </a:spcBef>
            </a:pPr>
            <a:r>
              <a:rPr lang="mn-MN" sz="4000" b="1"/>
              <a:t>Огноо</a:t>
            </a:r>
            <a:endParaRPr lang="en-GB" sz="4000" b="1"/>
          </a:p>
        </p:txBody>
      </p:sp>
      <p:sp>
        <p:nvSpPr>
          <p:cNvPr id="17411" name="Text Box 3"/>
          <p:cNvSpPr txBox="1">
            <a:spLocks noChangeArrowheads="1"/>
          </p:cNvSpPr>
          <p:nvPr/>
        </p:nvSpPr>
        <p:spPr bwMode="auto">
          <a:xfrm>
            <a:off x="304800" y="1219200"/>
            <a:ext cx="86868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Arial" charset="0"/>
                <a:ea typeface="ＭＳ Ｐゴシック" charset="0"/>
                <a:cs typeface="Times New Roman" charset="0"/>
              </a:defRPr>
            </a:lvl1pPr>
            <a:lvl2pPr marL="37931725" indent="-37474525" eaLnBrk="0" hangingPunct="0">
              <a:defRPr sz="2400">
                <a:solidFill>
                  <a:schemeClr val="tx1"/>
                </a:solidFill>
                <a:latin typeface="Arial" charset="0"/>
                <a:ea typeface="Times New Roman" charset="0"/>
                <a:cs typeface="Times New Roman" charset="0"/>
              </a:defRPr>
            </a:lvl2pPr>
            <a:lvl3pPr eaLnBrk="0" hangingPunct="0">
              <a:defRPr sz="2400">
                <a:solidFill>
                  <a:schemeClr val="tx1"/>
                </a:solidFill>
                <a:latin typeface="Arial" charset="0"/>
                <a:ea typeface="Times New Roman" charset="0"/>
                <a:cs typeface="Times New Roman" charset="0"/>
              </a:defRPr>
            </a:lvl3pPr>
            <a:lvl4pPr eaLnBrk="0" hangingPunct="0">
              <a:defRPr sz="2400">
                <a:solidFill>
                  <a:schemeClr val="tx1"/>
                </a:solidFill>
                <a:latin typeface="Arial" charset="0"/>
                <a:ea typeface="Times New Roman" charset="0"/>
                <a:cs typeface="Times New Roman" charset="0"/>
              </a:defRPr>
            </a:lvl4pPr>
            <a:lvl5pPr eaLnBrk="0" hangingPunct="0">
              <a:defRPr sz="2400">
                <a:solidFill>
                  <a:schemeClr val="tx1"/>
                </a:solidFill>
                <a:latin typeface="Arial" charset="0"/>
                <a:ea typeface="Times New Roman" charset="0"/>
                <a:cs typeface="Times New Roman" charset="0"/>
              </a:defRPr>
            </a:lvl5pPr>
            <a:lvl6pPr marL="457200" eaLnBrk="0" fontAlgn="base" hangingPunct="0">
              <a:spcBef>
                <a:spcPct val="0"/>
              </a:spcBef>
              <a:spcAft>
                <a:spcPct val="0"/>
              </a:spcAft>
              <a:defRPr sz="2400">
                <a:solidFill>
                  <a:schemeClr val="tx1"/>
                </a:solidFill>
                <a:latin typeface="Arial" charset="0"/>
                <a:ea typeface="Times New Roman" charset="0"/>
                <a:cs typeface="Times New Roman" charset="0"/>
              </a:defRPr>
            </a:lvl6pPr>
            <a:lvl7pPr marL="914400" eaLnBrk="0" fontAlgn="base" hangingPunct="0">
              <a:spcBef>
                <a:spcPct val="0"/>
              </a:spcBef>
              <a:spcAft>
                <a:spcPct val="0"/>
              </a:spcAft>
              <a:defRPr sz="2400">
                <a:solidFill>
                  <a:schemeClr val="tx1"/>
                </a:solidFill>
                <a:latin typeface="Arial" charset="0"/>
                <a:ea typeface="Times New Roman" charset="0"/>
                <a:cs typeface="Times New Roman" charset="0"/>
              </a:defRPr>
            </a:lvl7pPr>
            <a:lvl8pPr marL="1371600" eaLnBrk="0" fontAlgn="base" hangingPunct="0">
              <a:spcBef>
                <a:spcPct val="0"/>
              </a:spcBef>
              <a:spcAft>
                <a:spcPct val="0"/>
              </a:spcAft>
              <a:defRPr sz="2400">
                <a:solidFill>
                  <a:schemeClr val="tx1"/>
                </a:solidFill>
                <a:latin typeface="Arial" charset="0"/>
                <a:ea typeface="Times New Roman" charset="0"/>
                <a:cs typeface="Times New Roman" charset="0"/>
              </a:defRPr>
            </a:lvl8pPr>
            <a:lvl9pPr marL="1828800" eaLnBrk="0" fontAlgn="base" hangingPunct="0">
              <a:spcBef>
                <a:spcPct val="0"/>
              </a:spcBef>
              <a:spcAft>
                <a:spcPct val="0"/>
              </a:spcAft>
              <a:defRPr sz="2400">
                <a:solidFill>
                  <a:schemeClr val="tx1"/>
                </a:solidFill>
                <a:latin typeface="Arial" charset="0"/>
                <a:ea typeface="Times New Roman" charset="0"/>
                <a:cs typeface="Times New Roman" charset="0"/>
              </a:defRPr>
            </a:lvl9pPr>
          </a:lstStyle>
          <a:p>
            <a:pPr eaLnBrk="1" hangingPunct="1">
              <a:spcBef>
                <a:spcPct val="50000"/>
              </a:spcBef>
            </a:pPr>
            <a:r>
              <a:rPr lang="mn-MN" sz="2800">
                <a:solidFill>
                  <a:srgbClr val="070214"/>
                </a:solidFill>
              </a:rPr>
              <a:t>Пууль МЭ 61 онд анх Ромын шоронд хоригдож байхдаа Эфэс номыг бичсэн. </a:t>
            </a:r>
            <a:endParaRPr lang="en-US" sz="2800">
              <a:solidFill>
                <a:srgbClr val="070214"/>
              </a:solidFill>
            </a:endParaRPr>
          </a:p>
        </p:txBody>
      </p:sp>
      <p:sp>
        <p:nvSpPr>
          <p:cNvPr id="17414" name="Text Box 6"/>
          <p:cNvSpPr txBox="1">
            <a:spLocks noChangeArrowheads="1"/>
          </p:cNvSpPr>
          <p:nvPr/>
        </p:nvSpPr>
        <p:spPr bwMode="auto">
          <a:xfrm>
            <a:off x="381000" y="2257425"/>
            <a:ext cx="5867400" cy="714375"/>
          </a:xfrm>
          <a:prstGeom prst="rect">
            <a:avLst/>
          </a:prstGeom>
          <a:solidFill>
            <a:srgbClr val="E8B21A">
              <a:alpha val="50195"/>
            </a:srgbClr>
          </a:solidFill>
          <a:ln w="12700">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Times New Roman" charset="0"/>
              </a:defRPr>
            </a:lvl1pPr>
            <a:lvl2pPr marL="37931725" indent="-37474525" eaLnBrk="0" hangingPunct="0">
              <a:defRPr sz="2400">
                <a:solidFill>
                  <a:schemeClr val="tx1"/>
                </a:solidFill>
                <a:latin typeface="Arial" charset="0"/>
                <a:ea typeface="Times New Roman" charset="0"/>
                <a:cs typeface="Times New Roman" charset="0"/>
              </a:defRPr>
            </a:lvl2pPr>
            <a:lvl3pPr eaLnBrk="0" hangingPunct="0">
              <a:defRPr sz="2400">
                <a:solidFill>
                  <a:schemeClr val="tx1"/>
                </a:solidFill>
                <a:latin typeface="Arial" charset="0"/>
                <a:ea typeface="Times New Roman" charset="0"/>
                <a:cs typeface="Times New Roman" charset="0"/>
              </a:defRPr>
            </a:lvl3pPr>
            <a:lvl4pPr eaLnBrk="0" hangingPunct="0">
              <a:defRPr sz="2400">
                <a:solidFill>
                  <a:schemeClr val="tx1"/>
                </a:solidFill>
                <a:latin typeface="Arial" charset="0"/>
                <a:ea typeface="Times New Roman" charset="0"/>
                <a:cs typeface="Times New Roman" charset="0"/>
              </a:defRPr>
            </a:lvl4pPr>
            <a:lvl5pPr eaLnBrk="0" hangingPunct="0">
              <a:defRPr sz="2400">
                <a:solidFill>
                  <a:schemeClr val="tx1"/>
                </a:solidFill>
                <a:latin typeface="Arial" charset="0"/>
                <a:ea typeface="Times New Roman" charset="0"/>
                <a:cs typeface="Times New Roman" charset="0"/>
              </a:defRPr>
            </a:lvl5pPr>
            <a:lvl6pPr marL="457200" eaLnBrk="0" fontAlgn="base" hangingPunct="0">
              <a:spcBef>
                <a:spcPct val="0"/>
              </a:spcBef>
              <a:spcAft>
                <a:spcPct val="0"/>
              </a:spcAft>
              <a:defRPr sz="2400">
                <a:solidFill>
                  <a:schemeClr val="tx1"/>
                </a:solidFill>
                <a:latin typeface="Arial" charset="0"/>
                <a:ea typeface="Times New Roman" charset="0"/>
                <a:cs typeface="Times New Roman" charset="0"/>
              </a:defRPr>
            </a:lvl6pPr>
            <a:lvl7pPr marL="914400" eaLnBrk="0" fontAlgn="base" hangingPunct="0">
              <a:spcBef>
                <a:spcPct val="0"/>
              </a:spcBef>
              <a:spcAft>
                <a:spcPct val="0"/>
              </a:spcAft>
              <a:defRPr sz="2400">
                <a:solidFill>
                  <a:schemeClr val="tx1"/>
                </a:solidFill>
                <a:latin typeface="Arial" charset="0"/>
                <a:ea typeface="Times New Roman" charset="0"/>
                <a:cs typeface="Times New Roman" charset="0"/>
              </a:defRPr>
            </a:lvl7pPr>
            <a:lvl8pPr marL="1371600" eaLnBrk="0" fontAlgn="base" hangingPunct="0">
              <a:spcBef>
                <a:spcPct val="0"/>
              </a:spcBef>
              <a:spcAft>
                <a:spcPct val="0"/>
              </a:spcAft>
              <a:defRPr sz="2400">
                <a:solidFill>
                  <a:schemeClr val="tx1"/>
                </a:solidFill>
                <a:latin typeface="Arial" charset="0"/>
                <a:ea typeface="Times New Roman" charset="0"/>
                <a:cs typeface="Times New Roman" charset="0"/>
              </a:defRPr>
            </a:lvl8pPr>
            <a:lvl9pPr marL="1828800" eaLnBrk="0" fontAlgn="base" hangingPunct="0">
              <a:spcBef>
                <a:spcPct val="0"/>
              </a:spcBef>
              <a:spcAft>
                <a:spcPct val="0"/>
              </a:spcAft>
              <a:defRPr sz="2400">
                <a:solidFill>
                  <a:schemeClr val="tx1"/>
                </a:solidFill>
                <a:latin typeface="Arial" charset="0"/>
                <a:ea typeface="Times New Roman" charset="0"/>
                <a:cs typeface="Times New Roman" charset="0"/>
              </a:defRPr>
            </a:lvl9pPr>
          </a:lstStyle>
          <a:p>
            <a:pPr eaLnBrk="1" hangingPunct="1">
              <a:spcBef>
                <a:spcPct val="50000"/>
              </a:spcBef>
            </a:pPr>
            <a:r>
              <a:rPr lang="mn-MN" sz="4000" b="1"/>
              <a:t>Онцлог чанарууд</a:t>
            </a:r>
            <a:endParaRPr lang="en-GB" sz="4000" b="1"/>
          </a:p>
        </p:txBody>
      </p:sp>
      <p:sp>
        <p:nvSpPr>
          <p:cNvPr id="17415" name="Text Box 7"/>
          <p:cNvSpPr txBox="1">
            <a:spLocks noChangeArrowheads="1"/>
          </p:cNvSpPr>
          <p:nvPr/>
        </p:nvSpPr>
        <p:spPr bwMode="auto">
          <a:xfrm>
            <a:off x="304800" y="3429000"/>
            <a:ext cx="8534400" cy="258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90513" indent="-290513" eaLnBrk="0" hangingPunct="0">
              <a:defRPr sz="2400">
                <a:solidFill>
                  <a:schemeClr val="tx1"/>
                </a:solidFill>
                <a:latin typeface="Arial" charset="0"/>
                <a:ea typeface="ＭＳ Ｐゴシック" charset="0"/>
                <a:cs typeface="Times New Roman" charset="0"/>
              </a:defRPr>
            </a:lvl1pPr>
            <a:lvl2pPr marL="37931725" indent="-37474525" eaLnBrk="0" hangingPunct="0">
              <a:defRPr sz="2400">
                <a:solidFill>
                  <a:schemeClr val="tx1"/>
                </a:solidFill>
                <a:latin typeface="Arial" charset="0"/>
                <a:ea typeface="Times New Roman" charset="0"/>
                <a:cs typeface="Times New Roman" charset="0"/>
              </a:defRPr>
            </a:lvl2pPr>
            <a:lvl3pPr eaLnBrk="0" hangingPunct="0">
              <a:defRPr sz="2400">
                <a:solidFill>
                  <a:schemeClr val="tx1"/>
                </a:solidFill>
                <a:latin typeface="Arial" charset="0"/>
                <a:ea typeface="Times New Roman" charset="0"/>
                <a:cs typeface="Times New Roman" charset="0"/>
              </a:defRPr>
            </a:lvl3pPr>
            <a:lvl4pPr eaLnBrk="0" hangingPunct="0">
              <a:defRPr sz="2400">
                <a:solidFill>
                  <a:schemeClr val="tx1"/>
                </a:solidFill>
                <a:latin typeface="Arial" charset="0"/>
                <a:ea typeface="Times New Roman" charset="0"/>
                <a:cs typeface="Times New Roman" charset="0"/>
              </a:defRPr>
            </a:lvl4pPr>
            <a:lvl5pPr eaLnBrk="0" hangingPunct="0">
              <a:defRPr sz="2400">
                <a:solidFill>
                  <a:schemeClr val="tx1"/>
                </a:solidFill>
                <a:latin typeface="Arial" charset="0"/>
                <a:ea typeface="Times New Roman" charset="0"/>
                <a:cs typeface="Times New Roman" charset="0"/>
              </a:defRPr>
            </a:lvl5pPr>
            <a:lvl6pPr marL="457200" eaLnBrk="0" fontAlgn="base" hangingPunct="0">
              <a:spcBef>
                <a:spcPct val="0"/>
              </a:spcBef>
              <a:spcAft>
                <a:spcPct val="0"/>
              </a:spcAft>
              <a:defRPr sz="2400">
                <a:solidFill>
                  <a:schemeClr val="tx1"/>
                </a:solidFill>
                <a:latin typeface="Arial" charset="0"/>
                <a:ea typeface="Times New Roman" charset="0"/>
                <a:cs typeface="Times New Roman" charset="0"/>
              </a:defRPr>
            </a:lvl6pPr>
            <a:lvl7pPr marL="914400" eaLnBrk="0" fontAlgn="base" hangingPunct="0">
              <a:spcBef>
                <a:spcPct val="0"/>
              </a:spcBef>
              <a:spcAft>
                <a:spcPct val="0"/>
              </a:spcAft>
              <a:defRPr sz="2400">
                <a:solidFill>
                  <a:schemeClr val="tx1"/>
                </a:solidFill>
                <a:latin typeface="Arial" charset="0"/>
                <a:ea typeface="Times New Roman" charset="0"/>
                <a:cs typeface="Times New Roman" charset="0"/>
              </a:defRPr>
            </a:lvl7pPr>
            <a:lvl8pPr marL="1371600" eaLnBrk="0" fontAlgn="base" hangingPunct="0">
              <a:spcBef>
                <a:spcPct val="0"/>
              </a:spcBef>
              <a:spcAft>
                <a:spcPct val="0"/>
              </a:spcAft>
              <a:defRPr sz="2400">
                <a:solidFill>
                  <a:schemeClr val="tx1"/>
                </a:solidFill>
                <a:latin typeface="Arial" charset="0"/>
                <a:ea typeface="Times New Roman" charset="0"/>
                <a:cs typeface="Times New Roman" charset="0"/>
              </a:defRPr>
            </a:lvl8pPr>
            <a:lvl9pPr marL="1828800" eaLnBrk="0" fontAlgn="base" hangingPunct="0">
              <a:spcBef>
                <a:spcPct val="0"/>
              </a:spcBef>
              <a:spcAft>
                <a:spcPct val="0"/>
              </a:spcAft>
              <a:defRPr sz="2400">
                <a:solidFill>
                  <a:schemeClr val="tx1"/>
                </a:solidFill>
                <a:latin typeface="Arial" charset="0"/>
                <a:ea typeface="Times New Roman" charset="0"/>
                <a:cs typeface="Times New Roman" charset="0"/>
              </a:defRPr>
            </a:lvl9pPr>
          </a:lstStyle>
          <a:p>
            <a:pPr eaLnBrk="1" hangingPunct="1">
              <a:spcBef>
                <a:spcPct val="50000"/>
              </a:spcBef>
              <a:buFontTx/>
              <a:buChar char="•"/>
            </a:pPr>
            <a:r>
              <a:rPr lang="mn-MN">
                <a:solidFill>
                  <a:srgbClr val="070214"/>
                </a:solidFill>
              </a:rPr>
              <a:t>Эфес нь ШГ-ний бусад номнуудаас хамгийн урт 8 өгүүлбэртэй ном юм. </a:t>
            </a:r>
            <a:r>
              <a:rPr lang="en-US" altLang="zh-CN" sz="2800">
                <a:ea typeface="Arial" charset="0"/>
                <a:cs typeface="Arial" charset="0"/>
              </a:rPr>
              <a:t>(</a:t>
            </a:r>
            <a:r>
              <a:rPr lang="en-US" altLang="zh-CN" sz="2800" i="1" u="sng">
                <a:ea typeface="Arial" charset="0"/>
                <a:cs typeface="Arial" charset="0"/>
              </a:rPr>
              <a:t>1:3-14</a:t>
            </a:r>
            <a:r>
              <a:rPr lang="en-US" altLang="zh-CN" sz="2800">
                <a:ea typeface="Arial" charset="0"/>
                <a:cs typeface="Arial" charset="0"/>
              </a:rPr>
              <a:t>, 15-23; 2:1-7; 3:1-13, 14-19; 4:1-7, 11-16; 6:17-18)</a:t>
            </a:r>
          </a:p>
          <a:p>
            <a:pPr eaLnBrk="1" hangingPunct="1">
              <a:spcBef>
                <a:spcPct val="50000"/>
              </a:spcBef>
              <a:buFontTx/>
              <a:buChar char="•"/>
            </a:pPr>
            <a:r>
              <a:rPr lang="mn-MN">
                <a:solidFill>
                  <a:srgbClr val="070214"/>
                </a:solidFill>
              </a:rPr>
              <a:t>Бүх ШГ-ний номнуудаас Эфэс нь Иүдей болон харь үндэстнүүдийн хоорондын эв нэгдлийн талаарх бүтэн тайлбарыг өгсөн байдаг. </a:t>
            </a:r>
            <a:endParaRPr lang="en-GB" sz="2800">
              <a:ea typeface="SimSun" charset="0"/>
              <a:cs typeface="SimSun"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7411"/>
                                        </p:tgtEl>
                                        <p:attrNameLst>
                                          <p:attrName>style.visibility</p:attrName>
                                        </p:attrNameLst>
                                      </p:cBhvr>
                                      <p:to>
                                        <p:strVal val="visible"/>
                                      </p:to>
                                    </p:set>
                                    <p:animEffect transition="in" filter="checkerboard(across)">
                                      <p:cBhvr>
                                        <p:cTn id="7" dur="500"/>
                                        <p:tgtEl>
                                          <p:spTgt spid="174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17414">
                                            <p:txEl>
                                              <p:charRg st="4294967295" end="4294967295"/>
                                            </p:txEl>
                                          </p:spTgt>
                                        </p:tgtEl>
                                        <p:attrNameLst>
                                          <p:attrName>style.visibility</p:attrName>
                                        </p:attrNameLst>
                                      </p:cBhvr>
                                      <p:to>
                                        <p:strVal val="visible"/>
                                      </p:to>
                                    </p:set>
                                    <p:anim calcmode="lin" valueType="num">
                                      <p:cBhvr additive="base">
                                        <p:cTn id="12" dur="500" fill="hold"/>
                                        <p:tgtEl>
                                          <p:spTgt spid="17414">
                                            <p:txEl>
                                              <p:charRg st="4294967295" end="4294967295"/>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7414">
                                            <p:txEl>
                                              <p:charRg st="4294967295" end="4294967295"/>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17415">
                                            <p:txEl>
                                              <p:pRg st="0" end="0"/>
                                            </p:txEl>
                                          </p:spTgt>
                                        </p:tgtEl>
                                        <p:attrNameLst>
                                          <p:attrName>style.visibility</p:attrName>
                                        </p:attrNameLst>
                                      </p:cBhvr>
                                      <p:to>
                                        <p:strVal val="visible"/>
                                      </p:to>
                                    </p:set>
                                    <p:animEffect transition="in" filter="checkerboard(across)">
                                      <p:cBhvr>
                                        <p:cTn id="18" dur="500"/>
                                        <p:tgtEl>
                                          <p:spTgt spid="17415">
                                            <p:txEl>
                                              <p:pRg st="0" end="0"/>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17415">
                                            <p:txEl>
                                              <p:pRg st="1" end="1"/>
                                            </p:txEl>
                                          </p:spTgt>
                                        </p:tgtEl>
                                        <p:attrNameLst>
                                          <p:attrName>style.visibility</p:attrName>
                                        </p:attrNameLst>
                                      </p:cBhvr>
                                      <p:to>
                                        <p:strVal val="visible"/>
                                      </p:to>
                                    </p:set>
                                    <p:animEffect transition="in" filter="checkerboard(across)">
                                      <p:cBhvr>
                                        <p:cTn id="23" dur="500"/>
                                        <p:tgtEl>
                                          <p:spTgt spid="174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autoUpdateAnimBg="0"/>
      <p:bldP spid="17414" grpId="0" autoUpdateAnimBg="0"/>
      <p:bldP spid="17415"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2819400" y="228600"/>
            <a:ext cx="3505200" cy="714375"/>
          </a:xfrm>
          <a:prstGeom prst="rect">
            <a:avLst/>
          </a:prstGeom>
          <a:solidFill>
            <a:srgbClr val="E8B21A">
              <a:alpha val="50195"/>
            </a:srgbClr>
          </a:solidFill>
          <a:ln w="12700">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Times New Roman" charset="0"/>
              </a:defRPr>
            </a:lvl1pPr>
            <a:lvl2pPr marL="37931725" indent="-37474525" eaLnBrk="0" hangingPunct="0">
              <a:defRPr sz="2400">
                <a:solidFill>
                  <a:schemeClr val="tx1"/>
                </a:solidFill>
                <a:latin typeface="Arial" charset="0"/>
                <a:ea typeface="Times New Roman" charset="0"/>
                <a:cs typeface="Times New Roman" charset="0"/>
              </a:defRPr>
            </a:lvl2pPr>
            <a:lvl3pPr eaLnBrk="0" hangingPunct="0">
              <a:defRPr sz="2400">
                <a:solidFill>
                  <a:schemeClr val="tx1"/>
                </a:solidFill>
                <a:latin typeface="Arial" charset="0"/>
                <a:ea typeface="Times New Roman" charset="0"/>
                <a:cs typeface="Times New Roman" charset="0"/>
              </a:defRPr>
            </a:lvl3pPr>
            <a:lvl4pPr eaLnBrk="0" hangingPunct="0">
              <a:defRPr sz="2400">
                <a:solidFill>
                  <a:schemeClr val="tx1"/>
                </a:solidFill>
                <a:latin typeface="Arial" charset="0"/>
                <a:ea typeface="Times New Roman" charset="0"/>
                <a:cs typeface="Times New Roman" charset="0"/>
              </a:defRPr>
            </a:lvl4pPr>
            <a:lvl5pPr eaLnBrk="0" hangingPunct="0">
              <a:defRPr sz="2400">
                <a:solidFill>
                  <a:schemeClr val="tx1"/>
                </a:solidFill>
                <a:latin typeface="Arial" charset="0"/>
                <a:ea typeface="Times New Roman" charset="0"/>
                <a:cs typeface="Times New Roman" charset="0"/>
              </a:defRPr>
            </a:lvl5pPr>
            <a:lvl6pPr marL="457200" eaLnBrk="0" fontAlgn="base" hangingPunct="0">
              <a:spcBef>
                <a:spcPct val="0"/>
              </a:spcBef>
              <a:spcAft>
                <a:spcPct val="0"/>
              </a:spcAft>
              <a:defRPr sz="2400">
                <a:solidFill>
                  <a:schemeClr val="tx1"/>
                </a:solidFill>
                <a:latin typeface="Arial" charset="0"/>
                <a:ea typeface="Times New Roman" charset="0"/>
                <a:cs typeface="Times New Roman" charset="0"/>
              </a:defRPr>
            </a:lvl6pPr>
            <a:lvl7pPr marL="914400" eaLnBrk="0" fontAlgn="base" hangingPunct="0">
              <a:spcBef>
                <a:spcPct val="0"/>
              </a:spcBef>
              <a:spcAft>
                <a:spcPct val="0"/>
              </a:spcAft>
              <a:defRPr sz="2400">
                <a:solidFill>
                  <a:schemeClr val="tx1"/>
                </a:solidFill>
                <a:latin typeface="Arial" charset="0"/>
                <a:ea typeface="Times New Roman" charset="0"/>
                <a:cs typeface="Times New Roman" charset="0"/>
              </a:defRPr>
            </a:lvl7pPr>
            <a:lvl8pPr marL="1371600" eaLnBrk="0" fontAlgn="base" hangingPunct="0">
              <a:spcBef>
                <a:spcPct val="0"/>
              </a:spcBef>
              <a:spcAft>
                <a:spcPct val="0"/>
              </a:spcAft>
              <a:defRPr sz="2400">
                <a:solidFill>
                  <a:schemeClr val="tx1"/>
                </a:solidFill>
                <a:latin typeface="Arial" charset="0"/>
                <a:ea typeface="Times New Roman" charset="0"/>
                <a:cs typeface="Times New Roman" charset="0"/>
              </a:defRPr>
            </a:lvl8pPr>
            <a:lvl9pPr marL="1828800" eaLnBrk="0" fontAlgn="base" hangingPunct="0">
              <a:spcBef>
                <a:spcPct val="0"/>
              </a:spcBef>
              <a:spcAft>
                <a:spcPct val="0"/>
              </a:spcAft>
              <a:defRPr sz="2400">
                <a:solidFill>
                  <a:schemeClr val="tx1"/>
                </a:solidFill>
                <a:latin typeface="Arial" charset="0"/>
                <a:ea typeface="Times New Roman" charset="0"/>
                <a:cs typeface="Times New Roman" charset="0"/>
              </a:defRPr>
            </a:lvl9pPr>
          </a:lstStyle>
          <a:p>
            <a:pPr algn="ctr" eaLnBrk="1" hangingPunct="1">
              <a:spcBef>
                <a:spcPct val="50000"/>
              </a:spcBef>
            </a:pPr>
            <a:r>
              <a:rPr lang="mn-MN" sz="4000" b="1"/>
              <a:t>СҮМ</a:t>
            </a:r>
            <a:endParaRPr lang="en-GB" sz="4000" b="1"/>
          </a:p>
        </p:txBody>
      </p:sp>
      <p:sp>
        <p:nvSpPr>
          <p:cNvPr id="28675" name="Rectangle 3"/>
          <p:cNvSpPr>
            <a:spLocks noChangeArrowheads="1"/>
          </p:cNvSpPr>
          <p:nvPr/>
        </p:nvSpPr>
        <p:spPr bwMode="auto">
          <a:xfrm>
            <a:off x="838200" y="1524000"/>
            <a:ext cx="7315200" cy="4953000"/>
          </a:xfrm>
          <a:prstGeom prst="rect">
            <a:avLst/>
          </a:prstGeom>
          <a:solidFill>
            <a:srgbClr val="EAB82C"/>
          </a:solidFill>
          <a:ln w="9525">
            <a:solidFill>
              <a:schemeClr val="tx1"/>
            </a:solidFill>
            <a:miter lim="800000"/>
            <a:headEnd/>
            <a:tailEnd/>
          </a:ln>
        </p:spPr>
        <p:txBody>
          <a:bodyPr wrap="none" anchor="ctr"/>
          <a:lstStyle/>
          <a:p>
            <a:endParaRPr lang="en-US"/>
          </a:p>
        </p:txBody>
      </p:sp>
      <p:sp>
        <p:nvSpPr>
          <p:cNvPr id="28676" name="Rectangle 4"/>
          <p:cNvSpPr>
            <a:spLocks noChangeArrowheads="1"/>
          </p:cNvSpPr>
          <p:nvPr/>
        </p:nvSpPr>
        <p:spPr bwMode="auto">
          <a:xfrm>
            <a:off x="3200400" y="1524000"/>
            <a:ext cx="2743200" cy="44958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8677" name="Rectangle 6"/>
          <p:cNvSpPr>
            <a:spLocks noChangeArrowheads="1"/>
          </p:cNvSpPr>
          <p:nvPr/>
        </p:nvSpPr>
        <p:spPr bwMode="auto">
          <a:xfrm>
            <a:off x="3657600" y="4724400"/>
            <a:ext cx="1905000" cy="11430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8678" name="Text Box 7"/>
          <p:cNvSpPr txBox="1">
            <a:spLocks noChangeArrowheads="1"/>
          </p:cNvSpPr>
          <p:nvPr/>
        </p:nvSpPr>
        <p:spPr bwMode="auto">
          <a:xfrm>
            <a:off x="3657600" y="4892675"/>
            <a:ext cx="1905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Times New Roman" charset="0"/>
              </a:defRPr>
            </a:lvl1pPr>
            <a:lvl2pPr marL="37931725" indent="-37474525" eaLnBrk="0" hangingPunct="0">
              <a:defRPr sz="2400">
                <a:solidFill>
                  <a:schemeClr val="tx1"/>
                </a:solidFill>
                <a:latin typeface="Arial" charset="0"/>
                <a:ea typeface="Times New Roman" charset="0"/>
                <a:cs typeface="Times New Roman" charset="0"/>
              </a:defRPr>
            </a:lvl2pPr>
            <a:lvl3pPr eaLnBrk="0" hangingPunct="0">
              <a:defRPr sz="2400">
                <a:solidFill>
                  <a:schemeClr val="tx1"/>
                </a:solidFill>
                <a:latin typeface="Arial" charset="0"/>
                <a:ea typeface="Times New Roman" charset="0"/>
                <a:cs typeface="Times New Roman" charset="0"/>
              </a:defRPr>
            </a:lvl3pPr>
            <a:lvl4pPr eaLnBrk="0" hangingPunct="0">
              <a:defRPr sz="2400">
                <a:solidFill>
                  <a:schemeClr val="tx1"/>
                </a:solidFill>
                <a:latin typeface="Arial" charset="0"/>
                <a:ea typeface="Times New Roman" charset="0"/>
                <a:cs typeface="Times New Roman" charset="0"/>
              </a:defRPr>
            </a:lvl4pPr>
            <a:lvl5pPr eaLnBrk="0" hangingPunct="0">
              <a:defRPr sz="2400">
                <a:solidFill>
                  <a:schemeClr val="tx1"/>
                </a:solidFill>
                <a:latin typeface="Arial" charset="0"/>
                <a:ea typeface="Times New Roman" charset="0"/>
                <a:cs typeface="Times New Roman" charset="0"/>
              </a:defRPr>
            </a:lvl5pPr>
            <a:lvl6pPr marL="457200" eaLnBrk="0" fontAlgn="base" hangingPunct="0">
              <a:spcBef>
                <a:spcPct val="0"/>
              </a:spcBef>
              <a:spcAft>
                <a:spcPct val="0"/>
              </a:spcAft>
              <a:defRPr sz="2400">
                <a:solidFill>
                  <a:schemeClr val="tx1"/>
                </a:solidFill>
                <a:latin typeface="Arial" charset="0"/>
                <a:ea typeface="Times New Roman" charset="0"/>
                <a:cs typeface="Times New Roman" charset="0"/>
              </a:defRPr>
            </a:lvl6pPr>
            <a:lvl7pPr marL="914400" eaLnBrk="0" fontAlgn="base" hangingPunct="0">
              <a:spcBef>
                <a:spcPct val="0"/>
              </a:spcBef>
              <a:spcAft>
                <a:spcPct val="0"/>
              </a:spcAft>
              <a:defRPr sz="2400">
                <a:solidFill>
                  <a:schemeClr val="tx1"/>
                </a:solidFill>
                <a:latin typeface="Arial" charset="0"/>
                <a:ea typeface="Times New Roman" charset="0"/>
                <a:cs typeface="Times New Roman" charset="0"/>
              </a:defRPr>
            </a:lvl7pPr>
            <a:lvl8pPr marL="1371600" eaLnBrk="0" fontAlgn="base" hangingPunct="0">
              <a:spcBef>
                <a:spcPct val="0"/>
              </a:spcBef>
              <a:spcAft>
                <a:spcPct val="0"/>
              </a:spcAft>
              <a:defRPr sz="2400">
                <a:solidFill>
                  <a:schemeClr val="tx1"/>
                </a:solidFill>
                <a:latin typeface="Arial" charset="0"/>
                <a:ea typeface="Times New Roman" charset="0"/>
                <a:cs typeface="Times New Roman" charset="0"/>
              </a:defRPr>
            </a:lvl8pPr>
            <a:lvl9pPr marL="1828800" eaLnBrk="0" fontAlgn="base" hangingPunct="0">
              <a:spcBef>
                <a:spcPct val="0"/>
              </a:spcBef>
              <a:spcAft>
                <a:spcPct val="0"/>
              </a:spcAft>
              <a:defRPr sz="2400">
                <a:solidFill>
                  <a:schemeClr val="tx1"/>
                </a:solidFill>
                <a:latin typeface="Arial" charset="0"/>
                <a:ea typeface="Times New Roman" charset="0"/>
                <a:cs typeface="Times New Roman" charset="0"/>
              </a:defRPr>
            </a:lvl9pPr>
          </a:lstStyle>
          <a:p>
            <a:pPr algn="ctr" eaLnBrk="1" hangingPunct="1">
              <a:spcBef>
                <a:spcPct val="50000"/>
              </a:spcBef>
            </a:pPr>
            <a:r>
              <a:rPr lang="en-US"/>
              <a:t>Court of Women</a:t>
            </a:r>
            <a:endParaRPr lang="en-GB"/>
          </a:p>
        </p:txBody>
      </p:sp>
      <p:sp>
        <p:nvSpPr>
          <p:cNvPr id="28679" name="Rectangle 8"/>
          <p:cNvSpPr>
            <a:spLocks noChangeArrowheads="1"/>
          </p:cNvSpPr>
          <p:nvPr/>
        </p:nvSpPr>
        <p:spPr bwMode="auto">
          <a:xfrm>
            <a:off x="3429000" y="1676400"/>
            <a:ext cx="2286000" cy="2514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8680" name="Oval 9"/>
          <p:cNvSpPr>
            <a:spLocks noChangeArrowheads="1"/>
          </p:cNvSpPr>
          <p:nvPr/>
        </p:nvSpPr>
        <p:spPr bwMode="auto">
          <a:xfrm>
            <a:off x="4114800" y="4038600"/>
            <a:ext cx="990600" cy="304800"/>
          </a:xfrm>
          <a:prstGeom prst="ellipse">
            <a:avLst/>
          </a:prstGeom>
          <a:solidFill>
            <a:schemeClr val="bg1"/>
          </a:solidFill>
          <a:ln w="9525">
            <a:solidFill>
              <a:schemeClr val="tx1"/>
            </a:solidFill>
            <a:round/>
            <a:headEnd/>
            <a:tailEnd/>
          </a:ln>
        </p:spPr>
        <p:txBody>
          <a:bodyPr wrap="none" anchor="ctr"/>
          <a:lstStyle/>
          <a:p>
            <a:endParaRPr lang="en-US"/>
          </a:p>
        </p:txBody>
      </p:sp>
      <p:sp>
        <p:nvSpPr>
          <p:cNvPr id="28681" name="Rectangle 10"/>
          <p:cNvSpPr>
            <a:spLocks noChangeArrowheads="1"/>
          </p:cNvSpPr>
          <p:nvPr/>
        </p:nvSpPr>
        <p:spPr bwMode="auto">
          <a:xfrm>
            <a:off x="3733800" y="1828800"/>
            <a:ext cx="1752600" cy="19812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8682" name="Rectangle 11"/>
          <p:cNvSpPr>
            <a:spLocks noChangeArrowheads="1"/>
          </p:cNvSpPr>
          <p:nvPr/>
        </p:nvSpPr>
        <p:spPr bwMode="auto">
          <a:xfrm>
            <a:off x="4495800" y="3124200"/>
            <a:ext cx="228600" cy="228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8683" name="Rectangle 12"/>
          <p:cNvSpPr>
            <a:spLocks noChangeArrowheads="1"/>
          </p:cNvSpPr>
          <p:nvPr/>
        </p:nvSpPr>
        <p:spPr bwMode="auto">
          <a:xfrm>
            <a:off x="4191000" y="2590800"/>
            <a:ext cx="838200" cy="3048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8684" name="Rectangle 13"/>
          <p:cNvSpPr>
            <a:spLocks noChangeArrowheads="1"/>
          </p:cNvSpPr>
          <p:nvPr/>
        </p:nvSpPr>
        <p:spPr bwMode="auto">
          <a:xfrm>
            <a:off x="4495800" y="2133600"/>
            <a:ext cx="228600" cy="4572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8685" name="Text Box 14"/>
          <p:cNvSpPr txBox="1">
            <a:spLocks noChangeArrowheads="1"/>
          </p:cNvSpPr>
          <p:nvPr/>
        </p:nvSpPr>
        <p:spPr bwMode="auto">
          <a:xfrm>
            <a:off x="3810000" y="3778250"/>
            <a:ext cx="1600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Times New Roman" charset="0"/>
              </a:defRPr>
            </a:lvl1pPr>
            <a:lvl2pPr marL="37931725" indent="-37474525" eaLnBrk="0" hangingPunct="0">
              <a:defRPr sz="2400">
                <a:solidFill>
                  <a:schemeClr val="tx1"/>
                </a:solidFill>
                <a:latin typeface="Arial" charset="0"/>
                <a:ea typeface="Times New Roman" charset="0"/>
                <a:cs typeface="Times New Roman" charset="0"/>
              </a:defRPr>
            </a:lvl2pPr>
            <a:lvl3pPr eaLnBrk="0" hangingPunct="0">
              <a:defRPr sz="2400">
                <a:solidFill>
                  <a:schemeClr val="tx1"/>
                </a:solidFill>
                <a:latin typeface="Arial" charset="0"/>
                <a:ea typeface="Times New Roman" charset="0"/>
                <a:cs typeface="Times New Roman" charset="0"/>
              </a:defRPr>
            </a:lvl3pPr>
            <a:lvl4pPr eaLnBrk="0" hangingPunct="0">
              <a:defRPr sz="2400">
                <a:solidFill>
                  <a:schemeClr val="tx1"/>
                </a:solidFill>
                <a:latin typeface="Arial" charset="0"/>
                <a:ea typeface="Times New Roman" charset="0"/>
                <a:cs typeface="Times New Roman" charset="0"/>
              </a:defRPr>
            </a:lvl4pPr>
            <a:lvl5pPr eaLnBrk="0" hangingPunct="0">
              <a:defRPr sz="2400">
                <a:solidFill>
                  <a:schemeClr val="tx1"/>
                </a:solidFill>
                <a:latin typeface="Arial" charset="0"/>
                <a:ea typeface="Times New Roman" charset="0"/>
                <a:cs typeface="Times New Roman" charset="0"/>
              </a:defRPr>
            </a:lvl5pPr>
            <a:lvl6pPr marL="457200" eaLnBrk="0" fontAlgn="base" hangingPunct="0">
              <a:spcBef>
                <a:spcPct val="0"/>
              </a:spcBef>
              <a:spcAft>
                <a:spcPct val="0"/>
              </a:spcAft>
              <a:defRPr sz="2400">
                <a:solidFill>
                  <a:schemeClr val="tx1"/>
                </a:solidFill>
                <a:latin typeface="Arial" charset="0"/>
                <a:ea typeface="Times New Roman" charset="0"/>
                <a:cs typeface="Times New Roman" charset="0"/>
              </a:defRPr>
            </a:lvl6pPr>
            <a:lvl7pPr marL="914400" eaLnBrk="0" fontAlgn="base" hangingPunct="0">
              <a:spcBef>
                <a:spcPct val="0"/>
              </a:spcBef>
              <a:spcAft>
                <a:spcPct val="0"/>
              </a:spcAft>
              <a:defRPr sz="2400">
                <a:solidFill>
                  <a:schemeClr val="tx1"/>
                </a:solidFill>
                <a:latin typeface="Arial" charset="0"/>
                <a:ea typeface="Times New Roman" charset="0"/>
                <a:cs typeface="Times New Roman" charset="0"/>
              </a:defRPr>
            </a:lvl7pPr>
            <a:lvl8pPr marL="1371600" eaLnBrk="0" fontAlgn="base" hangingPunct="0">
              <a:spcBef>
                <a:spcPct val="0"/>
              </a:spcBef>
              <a:spcAft>
                <a:spcPct val="0"/>
              </a:spcAft>
              <a:defRPr sz="2400">
                <a:solidFill>
                  <a:schemeClr val="tx1"/>
                </a:solidFill>
                <a:latin typeface="Arial" charset="0"/>
                <a:ea typeface="Times New Roman" charset="0"/>
                <a:cs typeface="Times New Roman" charset="0"/>
              </a:defRPr>
            </a:lvl8pPr>
            <a:lvl9pPr marL="1828800" eaLnBrk="0" fontAlgn="base" hangingPunct="0">
              <a:spcBef>
                <a:spcPct val="0"/>
              </a:spcBef>
              <a:spcAft>
                <a:spcPct val="0"/>
              </a:spcAft>
              <a:defRPr sz="2400">
                <a:solidFill>
                  <a:schemeClr val="tx1"/>
                </a:solidFill>
                <a:latin typeface="Arial" charset="0"/>
                <a:ea typeface="Times New Roman" charset="0"/>
                <a:cs typeface="Times New Roman" charset="0"/>
              </a:defRPr>
            </a:lvl9pPr>
          </a:lstStyle>
          <a:p>
            <a:pPr algn="ctr" eaLnBrk="1" hangingPunct="1">
              <a:spcBef>
                <a:spcPct val="50000"/>
              </a:spcBef>
            </a:pPr>
            <a:r>
              <a:rPr lang="en-US" sz="1600">
                <a:latin typeface="Arial Narrow" charset="0"/>
              </a:rPr>
              <a:t>Court of Israel</a:t>
            </a:r>
            <a:endParaRPr lang="en-GB" sz="1600">
              <a:latin typeface="Arial Narrow" charset="0"/>
            </a:endParaRPr>
          </a:p>
        </p:txBody>
      </p:sp>
      <p:sp>
        <p:nvSpPr>
          <p:cNvPr id="28686" name="Text Box 16"/>
          <p:cNvSpPr txBox="1">
            <a:spLocks noChangeArrowheads="1"/>
          </p:cNvSpPr>
          <p:nvPr/>
        </p:nvSpPr>
        <p:spPr bwMode="auto">
          <a:xfrm>
            <a:off x="1143000" y="4114800"/>
            <a:ext cx="1905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Times New Roman" charset="0"/>
              </a:defRPr>
            </a:lvl1pPr>
            <a:lvl2pPr marL="37931725" indent="-37474525" eaLnBrk="0" hangingPunct="0">
              <a:defRPr sz="2400">
                <a:solidFill>
                  <a:schemeClr val="tx1"/>
                </a:solidFill>
                <a:latin typeface="Arial" charset="0"/>
                <a:ea typeface="Times New Roman" charset="0"/>
                <a:cs typeface="Times New Roman" charset="0"/>
              </a:defRPr>
            </a:lvl2pPr>
            <a:lvl3pPr eaLnBrk="0" hangingPunct="0">
              <a:defRPr sz="2400">
                <a:solidFill>
                  <a:schemeClr val="tx1"/>
                </a:solidFill>
                <a:latin typeface="Arial" charset="0"/>
                <a:ea typeface="Times New Roman" charset="0"/>
                <a:cs typeface="Times New Roman" charset="0"/>
              </a:defRPr>
            </a:lvl3pPr>
            <a:lvl4pPr eaLnBrk="0" hangingPunct="0">
              <a:defRPr sz="2400">
                <a:solidFill>
                  <a:schemeClr val="tx1"/>
                </a:solidFill>
                <a:latin typeface="Arial" charset="0"/>
                <a:ea typeface="Times New Roman" charset="0"/>
                <a:cs typeface="Times New Roman" charset="0"/>
              </a:defRPr>
            </a:lvl4pPr>
            <a:lvl5pPr eaLnBrk="0" hangingPunct="0">
              <a:defRPr sz="2400">
                <a:solidFill>
                  <a:schemeClr val="tx1"/>
                </a:solidFill>
                <a:latin typeface="Arial" charset="0"/>
                <a:ea typeface="Times New Roman" charset="0"/>
                <a:cs typeface="Times New Roman" charset="0"/>
              </a:defRPr>
            </a:lvl5pPr>
            <a:lvl6pPr marL="457200" eaLnBrk="0" fontAlgn="base" hangingPunct="0">
              <a:spcBef>
                <a:spcPct val="0"/>
              </a:spcBef>
              <a:spcAft>
                <a:spcPct val="0"/>
              </a:spcAft>
              <a:defRPr sz="2400">
                <a:solidFill>
                  <a:schemeClr val="tx1"/>
                </a:solidFill>
                <a:latin typeface="Arial" charset="0"/>
                <a:ea typeface="Times New Roman" charset="0"/>
                <a:cs typeface="Times New Roman" charset="0"/>
              </a:defRPr>
            </a:lvl6pPr>
            <a:lvl7pPr marL="914400" eaLnBrk="0" fontAlgn="base" hangingPunct="0">
              <a:spcBef>
                <a:spcPct val="0"/>
              </a:spcBef>
              <a:spcAft>
                <a:spcPct val="0"/>
              </a:spcAft>
              <a:defRPr sz="2400">
                <a:solidFill>
                  <a:schemeClr val="tx1"/>
                </a:solidFill>
                <a:latin typeface="Arial" charset="0"/>
                <a:ea typeface="Times New Roman" charset="0"/>
                <a:cs typeface="Times New Roman" charset="0"/>
              </a:defRPr>
            </a:lvl7pPr>
            <a:lvl8pPr marL="1371600" eaLnBrk="0" fontAlgn="base" hangingPunct="0">
              <a:spcBef>
                <a:spcPct val="0"/>
              </a:spcBef>
              <a:spcAft>
                <a:spcPct val="0"/>
              </a:spcAft>
              <a:defRPr sz="2400">
                <a:solidFill>
                  <a:schemeClr val="tx1"/>
                </a:solidFill>
                <a:latin typeface="Arial" charset="0"/>
                <a:ea typeface="Times New Roman" charset="0"/>
                <a:cs typeface="Times New Roman" charset="0"/>
              </a:defRPr>
            </a:lvl8pPr>
            <a:lvl9pPr marL="1828800" eaLnBrk="0" fontAlgn="base" hangingPunct="0">
              <a:spcBef>
                <a:spcPct val="0"/>
              </a:spcBef>
              <a:spcAft>
                <a:spcPct val="0"/>
              </a:spcAft>
              <a:defRPr sz="2400">
                <a:solidFill>
                  <a:schemeClr val="tx1"/>
                </a:solidFill>
                <a:latin typeface="Arial" charset="0"/>
                <a:ea typeface="Times New Roman" charset="0"/>
                <a:cs typeface="Times New Roman" charset="0"/>
              </a:defRPr>
            </a:lvl9pPr>
          </a:lstStyle>
          <a:p>
            <a:pPr algn="ctr" eaLnBrk="1" hangingPunct="1">
              <a:spcBef>
                <a:spcPct val="50000"/>
              </a:spcBef>
            </a:pPr>
            <a:r>
              <a:rPr lang="en-US"/>
              <a:t>Gentile’s Court</a:t>
            </a:r>
            <a:endParaRPr lang="en-GB"/>
          </a:p>
        </p:txBody>
      </p:sp>
      <p:sp>
        <p:nvSpPr>
          <p:cNvPr id="28687" name="Text Box 17"/>
          <p:cNvSpPr txBox="1">
            <a:spLocks noChangeArrowheads="1"/>
          </p:cNvSpPr>
          <p:nvPr/>
        </p:nvSpPr>
        <p:spPr bwMode="auto">
          <a:xfrm>
            <a:off x="3810000" y="3397250"/>
            <a:ext cx="1600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Times New Roman" charset="0"/>
              </a:defRPr>
            </a:lvl1pPr>
            <a:lvl2pPr marL="37931725" indent="-37474525" eaLnBrk="0" hangingPunct="0">
              <a:defRPr sz="2400">
                <a:solidFill>
                  <a:schemeClr val="tx1"/>
                </a:solidFill>
                <a:latin typeface="Arial" charset="0"/>
                <a:ea typeface="Times New Roman" charset="0"/>
                <a:cs typeface="Times New Roman" charset="0"/>
              </a:defRPr>
            </a:lvl2pPr>
            <a:lvl3pPr eaLnBrk="0" hangingPunct="0">
              <a:defRPr sz="2400">
                <a:solidFill>
                  <a:schemeClr val="tx1"/>
                </a:solidFill>
                <a:latin typeface="Arial" charset="0"/>
                <a:ea typeface="Times New Roman" charset="0"/>
                <a:cs typeface="Times New Roman" charset="0"/>
              </a:defRPr>
            </a:lvl3pPr>
            <a:lvl4pPr eaLnBrk="0" hangingPunct="0">
              <a:defRPr sz="2400">
                <a:solidFill>
                  <a:schemeClr val="tx1"/>
                </a:solidFill>
                <a:latin typeface="Arial" charset="0"/>
                <a:ea typeface="Times New Roman" charset="0"/>
                <a:cs typeface="Times New Roman" charset="0"/>
              </a:defRPr>
            </a:lvl4pPr>
            <a:lvl5pPr eaLnBrk="0" hangingPunct="0">
              <a:defRPr sz="2400">
                <a:solidFill>
                  <a:schemeClr val="tx1"/>
                </a:solidFill>
                <a:latin typeface="Arial" charset="0"/>
                <a:ea typeface="Times New Roman" charset="0"/>
                <a:cs typeface="Times New Roman" charset="0"/>
              </a:defRPr>
            </a:lvl5pPr>
            <a:lvl6pPr marL="457200" eaLnBrk="0" fontAlgn="base" hangingPunct="0">
              <a:spcBef>
                <a:spcPct val="0"/>
              </a:spcBef>
              <a:spcAft>
                <a:spcPct val="0"/>
              </a:spcAft>
              <a:defRPr sz="2400">
                <a:solidFill>
                  <a:schemeClr val="tx1"/>
                </a:solidFill>
                <a:latin typeface="Arial" charset="0"/>
                <a:ea typeface="Times New Roman" charset="0"/>
                <a:cs typeface="Times New Roman" charset="0"/>
              </a:defRPr>
            </a:lvl6pPr>
            <a:lvl7pPr marL="914400" eaLnBrk="0" fontAlgn="base" hangingPunct="0">
              <a:spcBef>
                <a:spcPct val="0"/>
              </a:spcBef>
              <a:spcAft>
                <a:spcPct val="0"/>
              </a:spcAft>
              <a:defRPr sz="2400">
                <a:solidFill>
                  <a:schemeClr val="tx1"/>
                </a:solidFill>
                <a:latin typeface="Arial" charset="0"/>
                <a:ea typeface="Times New Roman" charset="0"/>
                <a:cs typeface="Times New Roman" charset="0"/>
              </a:defRPr>
            </a:lvl7pPr>
            <a:lvl8pPr marL="1371600" eaLnBrk="0" fontAlgn="base" hangingPunct="0">
              <a:spcBef>
                <a:spcPct val="0"/>
              </a:spcBef>
              <a:spcAft>
                <a:spcPct val="0"/>
              </a:spcAft>
              <a:defRPr sz="2400">
                <a:solidFill>
                  <a:schemeClr val="tx1"/>
                </a:solidFill>
                <a:latin typeface="Arial" charset="0"/>
                <a:ea typeface="Times New Roman" charset="0"/>
                <a:cs typeface="Times New Roman" charset="0"/>
              </a:defRPr>
            </a:lvl8pPr>
            <a:lvl9pPr marL="1828800" eaLnBrk="0" fontAlgn="base" hangingPunct="0">
              <a:spcBef>
                <a:spcPct val="0"/>
              </a:spcBef>
              <a:spcAft>
                <a:spcPct val="0"/>
              </a:spcAft>
              <a:defRPr sz="2400">
                <a:solidFill>
                  <a:schemeClr val="tx1"/>
                </a:solidFill>
                <a:latin typeface="Arial" charset="0"/>
                <a:ea typeface="Times New Roman" charset="0"/>
                <a:cs typeface="Times New Roman" charset="0"/>
              </a:defRPr>
            </a:lvl9pPr>
          </a:lstStyle>
          <a:p>
            <a:pPr algn="ctr" eaLnBrk="1" hangingPunct="1">
              <a:spcBef>
                <a:spcPct val="50000"/>
              </a:spcBef>
            </a:pPr>
            <a:r>
              <a:rPr lang="en-US" sz="1600">
                <a:latin typeface="Arial Narrow" charset="0"/>
              </a:rPr>
              <a:t>Court of Priests</a:t>
            </a:r>
            <a:endParaRPr lang="en-GB" sz="1600">
              <a:latin typeface="Arial Narrow" charset="0"/>
            </a:endParaRPr>
          </a:p>
        </p:txBody>
      </p:sp>
      <p:sp>
        <p:nvSpPr>
          <p:cNvPr id="28688" name="Text Box 18"/>
          <p:cNvSpPr txBox="1">
            <a:spLocks noChangeArrowheads="1"/>
          </p:cNvSpPr>
          <p:nvPr/>
        </p:nvSpPr>
        <p:spPr bwMode="auto">
          <a:xfrm>
            <a:off x="3810000" y="2590800"/>
            <a:ext cx="16002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Times New Roman" charset="0"/>
              </a:defRPr>
            </a:lvl1pPr>
            <a:lvl2pPr marL="37931725" indent="-37474525" eaLnBrk="0" hangingPunct="0">
              <a:defRPr sz="2400">
                <a:solidFill>
                  <a:schemeClr val="tx1"/>
                </a:solidFill>
                <a:latin typeface="Arial" charset="0"/>
                <a:ea typeface="Times New Roman" charset="0"/>
                <a:cs typeface="Times New Roman" charset="0"/>
              </a:defRPr>
            </a:lvl2pPr>
            <a:lvl3pPr eaLnBrk="0" hangingPunct="0">
              <a:defRPr sz="2400">
                <a:solidFill>
                  <a:schemeClr val="tx1"/>
                </a:solidFill>
                <a:latin typeface="Arial" charset="0"/>
                <a:ea typeface="Times New Roman" charset="0"/>
                <a:cs typeface="Times New Roman" charset="0"/>
              </a:defRPr>
            </a:lvl3pPr>
            <a:lvl4pPr eaLnBrk="0" hangingPunct="0">
              <a:defRPr sz="2400">
                <a:solidFill>
                  <a:schemeClr val="tx1"/>
                </a:solidFill>
                <a:latin typeface="Arial" charset="0"/>
                <a:ea typeface="Times New Roman" charset="0"/>
                <a:cs typeface="Times New Roman" charset="0"/>
              </a:defRPr>
            </a:lvl4pPr>
            <a:lvl5pPr eaLnBrk="0" hangingPunct="0">
              <a:defRPr sz="2400">
                <a:solidFill>
                  <a:schemeClr val="tx1"/>
                </a:solidFill>
                <a:latin typeface="Arial" charset="0"/>
                <a:ea typeface="Times New Roman" charset="0"/>
                <a:cs typeface="Times New Roman" charset="0"/>
              </a:defRPr>
            </a:lvl5pPr>
            <a:lvl6pPr marL="457200" eaLnBrk="0" fontAlgn="base" hangingPunct="0">
              <a:spcBef>
                <a:spcPct val="0"/>
              </a:spcBef>
              <a:spcAft>
                <a:spcPct val="0"/>
              </a:spcAft>
              <a:defRPr sz="2400">
                <a:solidFill>
                  <a:schemeClr val="tx1"/>
                </a:solidFill>
                <a:latin typeface="Arial" charset="0"/>
                <a:ea typeface="Times New Roman" charset="0"/>
                <a:cs typeface="Times New Roman" charset="0"/>
              </a:defRPr>
            </a:lvl6pPr>
            <a:lvl7pPr marL="914400" eaLnBrk="0" fontAlgn="base" hangingPunct="0">
              <a:spcBef>
                <a:spcPct val="0"/>
              </a:spcBef>
              <a:spcAft>
                <a:spcPct val="0"/>
              </a:spcAft>
              <a:defRPr sz="2400">
                <a:solidFill>
                  <a:schemeClr val="tx1"/>
                </a:solidFill>
                <a:latin typeface="Arial" charset="0"/>
                <a:ea typeface="Times New Roman" charset="0"/>
                <a:cs typeface="Times New Roman" charset="0"/>
              </a:defRPr>
            </a:lvl7pPr>
            <a:lvl8pPr marL="1371600" eaLnBrk="0" fontAlgn="base" hangingPunct="0">
              <a:spcBef>
                <a:spcPct val="0"/>
              </a:spcBef>
              <a:spcAft>
                <a:spcPct val="0"/>
              </a:spcAft>
              <a:defRPr sz="2400">
                <a:solidFill>
                  <a:schemeClr val="tx1"/>
                </a:solidFill>
                <a:latin typeface="Arial" charset="0"/>
                <a:ea typeface="Times New Roman" charset="0"/>
                <a:cs typeface="Times New Roman" charset="0"/>
              </a:defRPr>
            </a:lvl8pPr>
            <a:lvl9pPr marL="1828800" eaLnBrk="0" fontAlgn="base" hangingPunct="0">
              <a:spcBef>
                <a:spcPct val="0"/>
              </a:spcBef>
              <a:spcAft>
                <a:spcPct val="0"/>
              </a:spcAft>
              <a:defRPr sz="2400">
                <a:solidFill>
                  <a:schemeClr val="tx1"/>
                </a:solidFill>
                <a:latin typeface="Arial" charset="0"/>
                <a:ea typeface="Times New Roman" charset="0"/>
                <a:cs typeface="Times New Roman" charset="0"/>
              </a:defRPr>
            </a:lvl9pPr>
          </a:lstStyle>
          <a:p>
            <a:pPr algn="ctr" eaLnBrk="1" hangingPunct="1">
              <a:spcBef>
                <a:spcPct val="50000"/>
              </a:spcBef>
            </a:pPr>
            <a:r>
              <a:rPr lang="mn-MN" sz="1200">
                <a:latin typeface="Arial Narrow" charset="0"/>
              </a:rPr>
              <a:t>Гол сүм</a:t>
            </a:r>
            <a:endParaRPr lang="en-GB" sz="1200">
              <a:latin typeface="Arial Narrow" charset="0"/>
            </a:endParaRPr>
          </a:p>
        </p:txBody>
      </p:sp>
      <p:sp>
        <p:nvSpPr>
          <p:cNvPr id="28689" name="Line 19"/>
          <p:cNvSpPr>
            <a:spLocks noChangeShapeType="1"/>
          </p:cNvSpPr>
          <p:nvPr/>
        </p:nvSpPr>
        <p:spPr bwMode="auto">
          <a:xfrm>
            <a:off x="4495800" y="2286000"/>
            <a:ext cx="228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90" name="Text Box 20"/>
          <p:cNvSpPr txBox="1">
            <a:spLocks noChangeArrowheads="1"/>
          </p:cNvSpPr>
          <p:nvPr/>
        </p:nvSpPr>
        <p:spPr bwMode="auto">
          <a:xfrm>
            <a:off x="6096000" y="2819400"/>
            <a:ext cx="1905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Times New Roman" charset="0"/>
              </a:defRPr>
            </a:lvl1pPr>
            <a:lvl2pPr marL="37931725" indent="-37474525" eaLnBrk="0" hangingPunct="0">
              <a:defRPr sz="2400">
                <a:solidFill>
                  <a:schemeClr val="tx1"/>
                </a:solidFill>
                <a:latin typeface="Arial" charset="0"/>
                <a:ea typeface="Times New Roman" charset="0"/>
                <a:cs typeface="Times New Roman" charset="0"/>
              </a:defRPr>
            </a:lvl2pPr>
            <a:lvl3pPr eaLnBrk="0" hangingPunct="0">
              <a:defRPr sz="2400">
                <a:solidFill>
                  <a:schemeClr val="tx1"/>
                </a:solidFill>
                <a:latin typeface="Arial" charset="0"/>
                <a:ea typeface="Times New Roman" charset="0"/>
                <a:cs typeface="Times New Roman" charset="0"/>
              </a:defRPr>
            </a:lvl3pPr>
            <a:lvl4pPr eaLnBrk="0" hangingPunct="0">
              <a:defRPr sz="2400">
                <a:solidFill>
                  <a:schemeClr val="tx1"/>
                </a:solidFill>
                <a:latin typeface="Arial" charset="0"/>
                <a:ea typeface="Times New Roman" charset="0"/>
                <a:cs typeface="Times New Roman" charset="0"/>
              </a:defRPr>
            </a:lvl4pPr>
            <a:lvl5pPr eaLnBrk="0" hangingPunct="0">
              <a:defRPr sz="2400">
                <a:solidFill>
                  <a:schemeClr val="tx1"/>
                </a:solidFill>
                <a:latin typeface="Arial" charset="0"/>
                <a:ea typeface="Times New Roman" charset="0"/>
                <a:cs typeface="Times New Roman" charset="0"/>
              </a:defRPr>
            </a:lvl5pPr>
            <a:lvl6pPr marL="457200" eaLnBrk="0" fontAlgn="base" hangingPunct="0">
              <a:spcBef>
                <a:spcPct val="0"/>
              </a:spcBef>
              <a:spcAft>
                <a:spcPct val="0"/>
              </a:spcAft>
              <a:defRPr sz="2400">
                <a:solidFill>
                  <a:schemeClr val="tx1"/>
                </a:solidFill>
                <a:latin typeface="Arial" charset="0"/>
                <a:ea typeface="Times New Roman" charset="0"/>
                <a:cs typeface="Times New Roman" charset="0"/>
              </a:defRPr>
            </a:lvl6pPr>
            <a:lvl7pPr marL="914400" eaLnBrk="0" fontAlgn="base" hangingPunct="0">
              <a:spcBef>
                <a:spcPct val="0"/>
              </a:spcBef>
              <a:spcAft>
                <a:spcPct val="0"/>
              </a:spcAft>
              <a:defRPr sz="2400">
                <a:solidFill>
                  <a:schemeClr val="tx1"/>
                </a:solidFill>
                <a:latin typeface="Arial" charset="0"/>
                <a:ea typeface="Times New Roman" charset="0"/>
                <a:cs typeface="Times New Roman" charset="0"/>
              </a:defRPr>
            </a:lvl7pPr>
            <a:lvl8pPr marL="1371600" eaLnBrk="0" fontAlgn="base" hangingPunct="0">
              <a:spcBef>
                <a:spcPct val="0"/>
              </a:spcBef>
              <a:spcAft>
                <a:spcPct val="0"/>
              </a:spcAft>
              <a:defRPr sz="2400">
                <a:solidFill>
                  <a:schemeClr val="tx1"/>
                </a:solidFill>
                <a:latin typeface="Arial" charset="0"/>
                <a:ea typeface="Times New Roman" charset="0"/>
                <a:cs typeface="Times New Roman" charset="0"/>
              </a:defRPr>
            </a:lvl8pPr>
            <a:lvl9pPr marL="1828800" eaLnBrk="0" fontAlgn="base" hangingPunct="0">
              <a:spcBef>
                <a:spcPct val="0"/>
              </a:spcBef>
              <a:spcAft>
                <a:spcPct val="0"/>
              </a:spcAft>
              <a:defRPr sz="2400">
                <a:solidFill>
                  <a:schemeClr val="tx1"/>
                </a:solidFill>
                <a:latin typeface="Arial" charset="0"/>
                <a:ea typeface="Times New Roman" charset="0"/>
                <a:cs typeface="Times New Roman" charset="0"/>
              </a:defRPr>
            </a:lvl9pPr>
          </a:lstStyle>
          <a:p>
            <a:pPr algn="ctr" eaLnBrk="1" hangingPunct="1">
              <a:spcBef>
                <a:spcPct val="50000"/>
              </a:spcBef>
            </a:pPr>
            <a:r>
              <a:rPr lang="en-US"/>
              <a:t>Temple Courtyard</a:t>
            </a:r>
            <a:endParaRPr lang="en-GB"/>
          </a:p>
        </p:txBody>
      </p:sp>
      <p:sp>
        <p:nvSpPr>
          <p:cNvPr id="28691" name="Text Box 21"/>
          <p:cNvSpPr txBox="1">
            <a:spLocks noChangeArrowheads="1"/>
          </p:cNvSpPr>
          <p:nvPr/>
        </p:nvSpPr>
        <p:spPr bwMode="auto">
          <a:xfrm>
            <a:off x="1600200" y="2254250"/>
            <a:ext cx="1600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Times New Roman" charset="0"/>
              </a:defRPr>
            </a:lvl1pPr>
            <a:lvl2pPr marL="37931725" indent="-37474525" eaLnBrk="0" hangingPunct="0">
              <a:defRPr sz="2400">
                <a:solidFill>
                  <a:schemeClr val="tx1"/>
                </a:solidFill>
                <a:latin typeface="Arial" charset="0"/>
                <a:ea typeface="Times New Roman" charset="0"/>
                <a:cs typeface="Times New Roman" charset="0"/>
              </a:defRPr>
            </a:lvl2pPr>
            <a:lvl3pPr eaLnBrk="0" hangingPunct="0">
              <a:defRPr sz="2400">
                <a:solidFill>
                  <a:schemeClr val="tx1"/>
                </a:solidFill>
                <a:latin typeface="Arial" charset="0"/>
                <a:ea typeface="Times New Roman" charset="0"/>
                <a:cs typeface="Times New Roman" charset="0"/>
              </a:defRPr>
            </a:lvl3pPr>
            <a:lvl4pPr eaLnBrk="0" hangingPunct="0">
              <a:defRPr sz="2400">
                <a:solidFill>
                  <a:schemeClr val="tx1"/>
                </a:solidFill>
                <a:latin typeface="Arial" charset="0"/>
                <a:ea typeface="Times New Roman" charset="0"/>
                <a:cs typeface="Times New Roman" charset="0"/>
              </a:defRPr>
            </a:lvl4pPr>
            <a:lvl5pPr eaLnBrk="0" hangingPunct="0">
              <a:defRPr sz="2400">
                <a:solidFill>
                  <a:schemeClr val="tx1"/>
                </a:solidFill>
                <a:latin typeface="Arial" charset="0"/>
                <a:ea typeface="Times New Roman" charset="0"/>
                <a:cs typeface="Times New Roman" charset="0"/>
              </a:defRPr>
            </a:lvl5pPr>
            <a:lvl6pPr marL="457200" eaLnBrk="0" fontAlgn="base" hangingPunct="0">
              <a:spcBef>
                <a:spcPct val="0"/>
              </a:spcBef>
              <a:spcAft>
                <a:spcPct val="0"/>
              </a:spcAft>
              <a:defRPr sz="2400">
                <a:solidFill>
                  <a:schemeClr val="tx1"/>
                </a:solidFill>
                <a:latin typeface="Arial" charset="0"/>
                <a:ea typeface="Times New Roman" charset="0"/>
                <a:cs typeface="Times New Roman" charset="0"/>
              </a:defRPr>
            </a:lvl6pPr>
            <a:lvl7pPr marL="914400" eaLnBrk="0" fontAlgn="base" hangingPunct="0">
              <a:spcBef>
                <a:spcPct val="0"/>
              </a:spcBef>
              <a:spcAft>
                <a:spcPct val="0"/>
              </a:spcAft>
              <a:defRPr sz="2400">
                <a:solidFill>
                  <a:schemeClr val="tx1"/>
                </a:solidFill>
                <a:latin typeface="Arial" charset="0"/>
                <a:ea typeface="Times New Roman" charset="0"/>
                <a:cs typeface="Times New Roman" charset="0"/>
              </a:defRPr>
            </a:lvl7pPr>
            <a:lvl8pPr marL="1371600" eaLnBrk="0" fontAlgn="base" hangingPunct="0">
              <a:spcBef>
                <a:spcPct val="0"/>
              </a:spcBef>
              <a:spcAft>
                <a:spcPct val="0"/>
              </a:spcAft>
              <a:defRPr sz="2400">
                <a:solidFill>
                  <a:schemeClr val="tx1"/>
                </a:solidFill>
                <a:latin typeface="Arial" charset="0"/>
                <a:ea typeface="Times New Roman" charset="0"/>
                <a:cs typeface="Times New Roman" charset="0"/>
              </a:defRPr>
            </a:lvl8pPr>
            <a:lvl9pPr marL="1828800" eaLnBrk="0" fontAlgn="base" hangingPunct="0">
              <a:spcBef>
                <a:spcPct val="0"/>
              </a:spcBef>
              <a:spcAft>
                <a:spcPct val="0"/>
              </a:spcAft>
              <a:defRPr sz="2400">
                <a:solidFill>
                  <a:schemeClr val="tx1"/>
                </a:solidFill>
                <a:latin typeface="Arial" charset="0"/>
                <a:ea typeface="Times New Roman" charset="0"/>
                <a:cs typeface="Times New Roman" charset="0"/>
              </a:defRPr>
            </a:lvl9pPr>
          </a:lstStyle>
          <a:p>
            <a:pPr algn="ctr" eaLnBrk="1" hangingPunct="1">
              <a:spcBef>
                <a:spcPct val="50000"/>
              </a:spcBef>
            </a:pPr>
            <a:r>
              <a:rPr lang="mn-MN" sz="1600">
                <a:latin typeface="Arial Narrow" charset="0"/>
              </a:rPr>
              <a:t>Ариун Газар</a:t>
            </a:r>
            <a:endParaRPr lang="en-GB" sz="1600">
              <a:latin typeface="Arial Narrow" charset="0"/>
            </a:endParaRPr>
          </a:p>
        </p:txBody>
      </p:sp>
      <p:sp>
        <p:nvSpPr>
          <p:cNvPr id="28692" name="Line 22"/>
          <p:cNvSpPr>
            <a:spLocks noChangeShapeType="1"/>
          </p:cNvSpPr>
          <p:nvPr/>
        </p:nvSpPr>
        <p:spPr bwMode="auto">
          <a:xfrm flipV="1">
            <a:off x="2895600" y="2438400"/>
            <a:ext cx="1752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8693" name="Text Box 23"/>
          <p:cNvSpPr txBox="1">
            <a:spLocks noChangeArrowheads="1"/>
          </p:cNvSpPr>
          <p:nvPr/>
        </p:nvSpPr>
        <p:spPr bwMode="auto">
          <a:xfrm>
            <a:off x="6019800" y="2057400"/>
            <a:ext cx="16002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Times New Roman" charset="0"/>
              </a:defRPr>
            </a:lvl1pPr>
            <a:lvl2pPr marL="37931725" indent="-37474525" eaLnBrk="0" hangingPunct="0">
              <a:defRPr sz="2400">
                <a:solidFill>
                  <a:schemeClr val="tx1"/>
                </a:solidFill>
                <a:latin typeface="Arial" charset="0"/>
                <a:ea typeface="Times New Roman" charset="0"/>
                <a:cs typeface="Times New Roman" charset="0"/>
              </a:defRPr>
            </a:lvl2pPr>
            <a:lvl3pPr eaLnBrk="0" hangingPunct="0">
              <a:defRPr sz="2400">
                <a:solidFill>
                  <a:schemeClr val="tx1"/>
                </a:solidFill>
                <a:latin typeface="Arial" charset="0"/>
                <a:ea typeface="Times New Roman" charset="0"/>
                <a:cs typeface="Times New Roman" charset="0"/>
              </a:defRPr>
            </a:lvl3pPr>
            <a:lvl4pPr eaLnBrk="0" hangingPunct="0">
              <a:defRPr sz="2400">
                <a:solidFill>
                  <a:schemeClr val="tx1"/>
                </a:solidFill>
                <a:latin typeface="Arial" charset="0"/>
                <a:ea typeface="Times New Roman" charset="0"/>
                <a:cs typeface="Times New Roman" charset="0"/>
              </a:defRPr>
            </a:lvl4pPr>
            <a:lvl5pPr eaLnBrk="0" hangingPunct="0">
              <a:defRPr sz="2400">
                <a:solidFill>
                  <a:schemeClr val="tx1"/>
                </a:solidFill>
                <a:latin typeface="Arial" charset="0"/>
                <a:ea typeface="Times New Roman" charset="0"/>
                <a:cs typeface="Times New Roman" charset="0"/>
              </a:defRPr>
            </a:lvl5pPr>
            <a:lvl6pPr marL="457200" eaLnBrk="0" fontAlgn="base" hangingPunct="0">
              <a:spcBef>
                <a:spcPct val="0"/>
              </a:spcBef>
              <a:spcAft>
                <a:spcPct val="0"/>
              </a:spcAft>
              <a:defRPr sz="2400">
                <a:solidFill>
                  <a:schemeClr val="tx1"/>
                </a:solidFill>
                <a:latin typeface="Arial" charset="0"/>
                <a:ea typeface="Times New Roman" charset="0"/>
                <a:cs typeface="Times New Roman" charset="0"/>
              </a:defRPr>
            </a:lvl6pPr>
            <a:lvl7pPr marL="914400" eaLnBrk="0" fontAlgn="base" hangingPunct="0">
              <a:spcBef>
                <a:spcPct val="0"/>
              </a:spcBef>
              <a:spcAft>
                <a:spcPct val="0"/>
              </a:spcAft>
              <a:defRPr sz="2400">
                <a:solidFill>
                  <a:schemeClr val="tx1"/>
                </a:solidFill>
                <a:latin typeface="Arial" charset="0"/>
                <a:ea typeface="Times New Roman" charset="0"/>
                <a:cs typeface="Times New Roman" charset="0"/>
              </a:defRPr>
            </a:lvl7pPr>
            <a:lvl8pPr marL="1371600" eaLnBrk="0" fontAlgn="base" hangingPunct="0">
              <a:spcBef>
                <a:spcPct val="0"/>
              </a:spcBef>
              <a:spcAft>
                <a:spcPct val="0"/>
              </a:spcAft>
              <a:defRPr sz="2400">
                <a:solidFill>
                  <a:schemeClr val="tx1"/>
                </a:solidFill>
                <a:latin typeface="Arial" charset="0"/>
                <a:ea typeface="Times New Roman" charset="0"/>
                <a:cs typeface="Times New Roman" charset="0"/>
              </a:defRPr>
            </a:lvl8pPr>
            <a:lvl9pPr marL="1828800" eaLnBrk="0" fontAlgn="base" hangingPunct="0">
              <a:spcBef>
                <a:spcPct val="0"/>
              </a:spcBef>
              <a:spcAft>
                <a:spcPct val="0"/>
              </a:spcAft>
              <a:defRPr sz="2400">
                <a:solidFill>
                  <a:schemeClr val="tx1"/>
                </a:solidFill>
                <a:latin typeface="Arial" charset="0"/>
                <a:ea typeface="Times New Roman" charset="0"/>
                <a:cs typeface="Times New Roman" charset="0"/>
              </a:defRPr>
            </a:lvl9pPr>
          </a:lstStyle>
          <a:p>
            <a:pPr algn="ctr" eaLnBrk="1" hangingPunct="1">
              <a:spcBef>
                <a:spcPct val="50000"/>
              </a:spcBef>
            </a:pPr>
            <a:r>
              <a:rPr lang="mn-MN" sz="1600">
                <a:latin typeface="Arial Narrow" charset="0"/>
              </a:rPr>
              <a:t>Хамгийн Ариун Газар</a:t>
            </a:r>
            <a:endParaRPr lang="en-GB" sz="1600">
              <a:latin typeface="Arial Narrow" charset="0"/>
            </a:endParaRPr>
          </a:p>
        </p:txBody>
      </p:sp>
      <p:sp>
        <p:nvSpPr>
          <p:cNvPr id="28694" name="Line 24"/>
          <p:cNvSpPr>
            <a:spLocks noChangeShapeType="1"/>
          </p:cNvSpPr>
          <p:nvPr/>
        </p:nvSpPr>
        <p:spPr bwMode="auto">
          <a:xfrm flipH="1">
            <a:off x="4648200" y="2209800"/>
            <a:ext cx="15240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1506"/>
                                        </p:tgtEl>
                                        <p:attrNameLst>
                                          <p:attrName>style.visibility</p:attrName>
                                        </p:attrNameLst>
                                      </p:cBhvr>
                                      <p:to>
                                        <p:strVal val="visible"/>
                                      </p:to>
                                    </p:set>
                                    <p:anim calcmode="lin" valueType="num">
                                      <p:cBhvr additive="base">
                                        <p:cTn id="7" dur="500" fill="hold"/>
                                        <p:tgtEl>
                                          <p:spTgt spid="21506"/>
                                        </p:tgtEl>
                                        <p:attrNameLst>
                                          <p:attrName>ppt_x</p:attrName>
                                        </p:attrNameLst>
                                      </p:cBhvr>
                                      <p:tavLst>
                                        <p:tav tm="0">
                                          <p:val>
                                            <p:strVal val="0-#ppt_w/2"/>
                                          </p:val>
                                        </p:tav>
                                        <p:tav tm="100000">
                                          <p:val>
                                            <p:strVal val="#ppt_x"/>
                                          </p:val>
                                        </p:tav>
                                      </p:tavLst>
                                    </p:anim>
                                    <p:anim calcmode="lin" valueType="num">
                                      <p:cBhvr additive="base">
                                        <p:cTn id="8" dur="500" fill="hold"/>
                                        <p:tgtEl>
                                          <p:spTgt spid="215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animBg="1"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Text Box 4"/>
          <p:cNvSpPr txBox="1">
            <a:spLocks noChangeArrowheads="1"/>
          </p:cNvSpPr>
          <p:nvPr/>
        </p:nvSpPr>
        <p:spPr bwMode="auto">
          <a:xfrm>
            <a:off x="1600200" y="381000"/>
            <a:ext cx="5867400" cy="714375"/>
          </a:xfrm>
          <a:prstGeom prst="rect">
            <a:avLst/>
          </a:prstGeom>
          <a:solidFill>
            <a:srgbClr val="E8B21A">
              <a:alpha val="50195"/>
            </a:srgbClr>
          </a:solidFill>
          <a:ln w="12700">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Times New Roman" charset="0"/>
              </a:defRPr>
            </a:lvl1pPr>
            <a:lvl2pPr marL="37931725" indent="-37474525" eaLnBrk="0" hangingPunct="0">
              <a:defRPr sz="2400">
                <a:solidFill>
                  <a:schemeClr val="tx1"/>
                </a:solidFill>
                <a:latin typeface="Arial" charset="0"/>
                <a:ea typeface="Times New Roman" charset="0"/>
                <a:cs typeface="Times New Roman" charset="0"/>
              </a:defRPr>
            </a:lvl2pPr>
            <a:lvl3pPr eaLnBrk="0" hangingPunct="0">
              <a:defRPr sz="2400">
                <a:solidFill>
                  <a:schemeClr val="tx1"/>
                </a:solidFill>
                <a:latin typeface="Arial" charset="0"/>
                <a:ea typeface="Times New Roman" charset="0"/>
                <a:cs typeface="Times New Roman" charset="0"/>
              </a:defRPr>
            </a:lvl3pPr>
            <a:lvl4pPr eaLnBrk="0" hangingPunct="0">
              <a:defRPr sz="2400">
                <a:solidFill>
                  <a:schemeClr val="tx1"/>
                </a:solidFill>
                <a:latin typeface="Arial" charset="0"/>
                <a:ea typeface="Times New Roman" charset="0"/>
                <a:cs typeface="Times New Roman" charset="0"/>
              </a:defRPr>
            </a:lvl4pPr>
            <a:lvl5pPr eaLnBrk="0" hangingPunct="0">
              <a:defRPr sz="2400">
                <a:solidFill>
                  <a:schemeClr val="tx1"/>
                </a:solidFill>
                <a:latin typeface="Arial" charset="0"/>
                <a:ea typeface="Times New Roman" charset="0"/>
                <a:cs typeface="Times New Roman" charset="0"/>
              </a:defRPr>
            </a:lvl5pPr>
            <a:lvl6pPr marL="457200" eaLnBrk="0" fontAlgn="base" hangingPunct="0">
              <a:spcBef>
                <a:spcPct val="0"/>
              </a:spcBef>
              <a:spcAft>
                <a:spcPct val="0"/>
              </a:spcAft>
              <a:defRPr sz="2400">
                <a:solidFill>
                  <a:schemeClr val="tx1"/>
                </a:solidFill>
                <a:latin typeface="Arial" charset="0"/>
                <a:ea typeface="Times New Roman" charset="0"/>
                <a:cs typeface="Times New Roman" charset="0"/>
              </a:defRPr>
            </a:lvl6pPr>
            <a:lvl7pPr marL="914400" eaLnBrk="0" fontAlgn="base" hangingPunct="0">
              <a:spcBef>
                <a:spcPct val="0"/>
              </a:spcBef>
              <a:spcAft>
                <a:spcPct val="0"/>
              </a:spcAft>
              <a:defRPr sz="2400">
                <a:solidFill>
                  <a:schemeClr val="tx1"/>
                </a:solidFill>
                <a:latin typeface="Arial" charset="0"/>
                <a:ea typeface="Times New Roman" charset="0"/>
                <a:cs typeface="Times New Roman" charset="0"/>
              </a:defRPr>
            </a:lvl7pPr>
            <a:lvl8pPr marL="1371600" eaLnBrk="0" fontAlgn="base" hangingPunct="0">
              <a:spcBef>
                <a:spcPct val="0"/>
              </a:spcBef>
              <a:spcAft>
                <a:spcPct val="0"/>
              </a:spcAft>
              <a:defRPr sz="2400">
                <a:solidFill>
                  <a:schemeClr val="tx1"/>
                </a:solidFill>
                <a:latin typeface="Arial" charset="0"/>
                <a:ea typeface="Times New Roman" charset="0"/>
                <a:cs typeface="Times New Roman" charset="0"/>
              </a:defRPr>
            </a:lvl8pPr>
            <a:lvl9pPr marL="1828800" eaLnBrk="0" fontAlgn="base" hangingPunct="0">
              <a:spcBef>
                <a:spcPct val="0"/>
              </a:spcBef>
              <a:spcAft>
                <a:spcPct val="0"/>
              </a:spcAft>
              <a:defRPr sz="2400">
                <a:solidFill>
                  <a:schemeClr val="tx1"/>
                </a:solidFill>
                <a:latin typeface="Arial" charset="0"/>
                <a:ea typeface="Times New Roman" charset="0"/>
                <a:cs typeface="Times New Roman" charset="0"/>
              </a:defRPr>
            </a:lvl9pPr>
          </a:lstStyle>
          <a:p>
            <a:pPr algn="ctr" eaLnBrk="1" hangingPunct="1">
              <a:spcBef>
                <a:spcPct val="50000"/>
              </a:spcBef>
            </a:pPr>
            <a:r>
              <a:rPr lang="mn-MN" sz="4000" b="1"/>
              <a:t>Бичээсийн текст</a:t>
            </a:r>
            <a:endParaRPr lang="en-GB" sz="4000" b="1"/>
          </a:p>
        </p:txBody>
      </p:sp>
      <p:pic>
        <p:nvPicPr>
          <p:cNvPr id="29699"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219200"/>
            <a:ext cx="6858000" cy="395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9" name="Text Box 9"/>
          <p:cNvSpPr txBox="1">
            <a:spLocks noChangeArrowheads="1"/>
          </p:cNvSpPr>
          <p:nvPr/>
        </p:nvSpPr>
        <p:spPr bwMode="auto">
          <a:xfrm>
            <a:off x="457200" y="5410200"/>
            <a:ext cx="8305800" cy="1187450"/>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Times New Roman" charset="0"/>
              </a:defRPr>
            </a:lvl1pPr>
            <a:lvl2pPr marL="37931725" indent="-37474525" eaLnBrk="0" hangingPunct="0">
              <a:defRPr sz="2400">
                <a:solidFill>
                  <a:schemeClr val="tx1"/>
                </a:solidFill>
                <a:latin typeface="Arial" charset="0"/>
                <a:ea typeface="Times New Roman" charset="0"/>
                <a:cs typeface="Times New Roman" charset="0"/>
              </a:defRPr>
            </a:lvl2pPr>
            <a:lvl3pPr eaLnBrk="0" hangingPunct="0">
              <a:defRPr sz="2400">
                <a:solidFill>
                  <a:schemeClr val="tx1"/>
                </a:solidFill>
                <a:latin typeface="Arial" charset="0"/>
                <a:ea typeface="Times New Roman" charset="0"/>
                <a:cs typeface="Times New Roman" charset="0"/>
              </a:defRPr>
            </a:lvl3pPr>
            <a:lvl4pPr eaLnBrk="0" hangingPunct="0">
              <a:defRPr sz="2400">
                <a:solidFill>
                  <a:schemeClr val="tx1"/>
                </a:solidFill>
                <a:latin typeface="Arial" charset="0"/>
                <a:ea typeface="Times New Roman" charset="0"/>
                <a:cs typeface="Times New Roman" charset="0"/>
              </a:defRPr>
            </a:lvl4pPr>
            <a:lvl5pPr eaLnBrk="0" hangingPunct="0">
              <a:defRPr sz="2400">
                <a:solidFill>
                  <a:schemeClr val="tx1"/>
                </a:solidFill>
                <a:latin typeface="Arial" charset="0"/>
                <a:ea typeface="Times New Roman" charset="0"/>
                <a:cs typeface="Times New Roman" charset="0"/>
              </a:defRPr>
            </a:lvl5pPr>
            <a:lvl6pPr marL="457200" eaLnBrk="0" fontAlgn="base" hangingPunct="0">
              <a:spcBef>
                <a:spcPct val="0"/>
              </a:spcBef>
              <a:spcAft>
                <a:spcPct val="0"/>
              </a:spcAft>
              <a:defRPr sz="2400">
                <a:solidFill>
                  <a:schemeClr val="tx1"/>
                </a:solidFill>
                <a:latin typeface="Arial" charset="0"/>
                <a:ea typeface="Times New Roman" charset="0"/>
                <a:cs typeface="Times New Roman" charset="0"/>
              </a:defRPr>
            </a:lvl6pPr>
            <a:lvl7pPr marL="914400" eaLnBrk="0" fontAlgn="base" hangingPunct="0">
              <a:spcBef>
                <a:spcPct val="0"/>
              </a:spcBef>
              <a:spcAft>
                <a:spcPct val="0"/>
              </a:spcAft>
              <a:defRPr sz="2400">
                <a:solidFill>
                  <a:schemeClr val="tx1"/>
                </a:solidFill>
                <a:latin typeface="Arial" charset="0"/>
                <a:ea typeface="Times New Roman" charset="0"/>
                <a:cs typeface="Times New Roman" charset="0"/>
              </a:defRPr>
            </a:lvl7pPr>
            <a:lvl8pPr marL="1371600" eaLnBrk="0" fontAlgn="base" hangingPunct="0">
              <a:spcBef>
                <a:spcPct val="0"/>
              </a:spcBef>
              <a:spcAft>
                <a:spcPct val="0"/>
              </a:spcAft>
              <a:defRPr sz="2400">
                <a:solidFill>
                  <a:schemeClr val="tx1"/>
                </a:solidFill>
                <a:latin typeface="Arial" charset="0"/>
                <a:ea typeface="Times New Roman" charset="0"/>
                <a:cs typeface="Times New Roman" charset="0"/>
              </a:defRPr>
            </a:lvl8pPr>
            <a:lvl9pPr marL="1828800" eaLnBrk="0" fontAlgn="base" hangingPunct="0">
              <a:spcBef>
                <a:spcPct val="0"/>
              </a:spcBef>
              <a:spcAft>
                <a:spcPct val="0"/>
              </a:spcAft>
              <a:defRPr sz="2400">
                <a:solidFill>
                  <a:schemeClr val="tx1"/>
                </a:solidFill>
                <a:latin typeface="Arial" charset="0"/>
                <a:ea typeface="Times New Roman" charset="0"/>
                <a:cs typeface="Times New Roman" charset="0"/>
              </a:defRPr>
            </a:lvl9pPr>
          </a:lstStyle>
          <a:p>
            <a:pPr algn="ctr" eaLnBrk="1" hangingPunct="1"/>
            <a:r>
              <a:rPr lang="mn-MN" b="1"/>
              <a:t>Ямар ч харийн хүн сүмийн эргэн тойрны хана, хашаан дотор орж болохгүй. Баривчлагдсан хэн болвоос өөрт ирэх үхлийг хариуцах болно. </a:t>
            </a:r>
            <a:endParaRPr lang="en-GB" b="1"/>
          </a:p>
        </p:txBody>
      </p:sp>
      <p:sp>
        <p:nvSpPr>
          <p:cNvPr id="20490" name="Text Box 10"/>
          <p:cNvSpPr txBox="1">
            <a:spLocks noChangeArrowheads="1"/>
          </p:cNvSpPr>
          <p:nvPr/>
        </p:nvSpPr>
        <p:spPr bwMode="auto">
          <a:xfrm rot="-825146">
            <a:off x="844550" y="1720850"/>
            <a:ext cx="7048500" cy="329406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Times New Roman" charset="0"/>
              </a:defRPr>
            </a:lvl1pPr>
            <a:lvl2pPr marL="37931725" indent="-37474525" eaLnBrk="0" hangingPunct="0">
              <a:defRPr sz="2400">
                <a:solidFill>
                  <a:schemeClr val="tx1"/>
                </a:solidFill>
                <a:latin typeface="Arial" charset="0"/>
                <a:ea typeface="Times New Roman" charset="0"/>
                <a:cs typeface="Times New Roman" charset="0"/>
              </a:defRPr>
            </a:lvl2pPr>
            <a:lvl3pPr eaLnBrk="0" hangingPunct="0">
              <a:defRPr sz="2400">
                <a:solidFill>
                  <a:schemeClr val="tx1"/>
                </a:solidFill>
                <a:latin typeface="Arial" charset="0"/>
                <a:ea typeface="Times New Roman" charset="0"/>
                <a:cs typeface="Times New Roman" charset="0"/>
              </a:defRPr>
            </a:lvl3pPr>
            <a:lvl4pPr eaLnBrk="0" hangingPunct="0">
              <a:defRPr sz="2400">
                <a:solidFill>
                  <a:schemeClr val="tx1"/>
                </a:solidFill>
                <a:latin typeface="Arial" charset="0"/>
                <a:ea typeface="Times New Roman" charset="0"/>
                <a:cs typeface="Times New Roman" charset="0"/>
              </a:defRPr>
            </a:lvl4pPr>
            <a:lvl5pPr eaLnBrk="0" hangingPunct="0">
              <a:defRPr sz="2400">
                <a:solidFill>
                  <a:schemeClr val="tx1"/>
                </a:solidFill>
                <a:latin typeface="Arial" charset="0"/>
                <a:ea typeface="Times New Roman" charset="0"/>
                <a:cs typeface="Times New Roman" charset="0"/>
              </a:defRPr>
            </a:lvl5pPr>
            <a:lvl6pPr marL="457200" eaLnBrk="0" fontAlgn="base" hangingPunct="0">
              <a:spcBef>
                <a:spcPct val="0"/>
              </a:spcBef>
              <a:spcAft>
                <a:spcPct val="0"/>
              </a:spcAft>
              <a:defRPr sz="2400">
                <a:solidFill>
                  <a:schemeClr val="tx1"/>
                </a:solidFill>
                <a:latin typeface="Arial" charset="0"/>
                <a:ea typeface="Times New Roman" charset="0"/>
                <a:cs typeface="Times New Roman" charset="0"/>
              </a:defRPr>
            </a:lvl6pPr>
            <a:lvl7pPr marL="914400" eaLnBrk="0" fontAlgn="base" hangingPunct="0">
              <a:spcBef>
                <a:spcPct val="0"/>
              </a:spcBef>
              <a:spcAft>
                <a:spcPct val="0"/>
              </a:spcAft>
              <a:defRPr sz="2400">
                <a:solidFill>
                  <a:schemeClr val="tx1"/>
                </a:solidFill>
                <a:latin typeface="Arial" charset="0"/>
                <a:ea typeface="Times New Roman" charset="0"/>
                <a:cs typeface="Times New Roman" charset="0"/>
              </a:defRPr>
            </a:lvl7pPr>
            <a:lvl8pPr marL="1371600" eaLnBrk="0" fontAlgn="base" hangingPunct="0">
              <a:spcBef>
                <a:spcPct val="0"/>
              </a:spcBef>
              <a:spcAft>
                <a:spcPct val="0"/>
              </a:spcAft>
              <a:defRPr sz="2400">
                <a:solidFill>
                  <a:schemeClr val="tx1"/>
                </a:solidFill>
                <a:latin typeface="Arial" charset="0"/>
                <a:ea typeface="Times New Roman" charset="0"/>
                <a:cs typeface="Times New Roman" charset="0"/>
              </a:defRPr>
            </a:lvl8pPr>
            <a:lvl9pPr marL="1828800" eaLnBrk="0" fontAlgn="base" hangingPunct="0">
              <a:spcBef>
                <a:spcPct val="0"/>
              </a:spcBef>
              <a:spcAft>
                <a:spcPct val="0"/>
              </a:spcAft>
              <a:defRPr sz="2400">
                <a:solidFill>
                  <a:schemeClr val="tx1"/>
                </a:solidFill>
                <a:latin typeface="Arial" charset="0"/>
                <a:ea typeface="Times New Roman" charset="0"/>
                <a:cs typeface="Times New Roman" charset="0"/>
              </a:defRPr>
            </a:lvl9pPr>
          </a:lstStyle>
          <a:p>
            <a:pPr algn="ctr" eaLnBrk="1" hangingPunct="1">
              <a:spcBef>
                <a:spcPct val="50000"/>
              </a:spcBef>
            </a:pPr>
            <a:r>
              <a:rPr lang="mn-MN" sz="3200" b="1"/>
              <a:t>Эфэс</a:t>
            </a:r>
            <a:r>
              <a:rPr lang="en-US" sz="3200" b="1"/>
              <a:t> 2:14</a:t>
            </a:r>
          </a:p>
          <a:p>
            <a:pPr algn="ctr" eaLnBrk="1" hangingPunct="1">
              <a:spcBef>
                <a:spcPct val="50000"/>
              </a:spcBef>
            </a:pPr>
            <a:r>
              <a:rPr lang="en-US" sz="3200" b="1"/>
              <a:t>“</a:t>
            </a:r>
            <a:r>
              <a:rPr lang="mn-MN" sz="3200" b="1"/>
              <a:t>Учир нь Тэр Өөрөө бидний энх тайван мөн. Тэр хоёр хэсгийг нэг болгож, хуваагдлын ханыг ба дайсагналыг Өөрийн махан бие дотор устгав.</a:t>
            </a:r>
            <a:r>
              <a:rPr lang="en-US" sz="3200"/>
              <a:t>”</a:t>
            </a:r>
            <a:endParaRPr lang="en-GB" sz="320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0484"/>
                                        </p:tgtEl>
                                        <p:attrNameLst>
                                          <p:attrName>style.visibility</p:attrName>
                                        </p:attrNameLst>
                                      </p:cBhvr>
                                      <p:to>
                                        <p:strVal val="visible"/>
                                      </p:to>
                                    </p:set>
                                    <p:anim calcmode="lin" valueType="num">
                                      <p:cBhvr additive="base">
                                        <p:cTn id="7" dur="500" fill="hold"/>
                                        <p:tgtEl>
                                          <p:spTgt spid="20484"/>
                                        </p:tgtEl>
                                        <p:attrNameLst>
                                          <p:attrName>ppt_x</p:attrName>
                                        </p:attrNameLst>
                                      </p:cBhvr>
                                      <p:tavLst>
                                        <p:tav tm="0">
                                          <p:val>
                                            <p:strVal val="0-#ppt_w/2"/>
                                          </p:val>
                                        </p:tav>
                                        <p:tav tm="100000">
                                          <p:val>
                                            <p:strVal val="#ppt_x"/>
                                          </p:val>
                                        </p:tav>
                                      </p:tavLst>
                                    </p:anim>
                                    <p:anim calcmode="lin" valueType="num">
                                      <p:cBhvr additive="base">
                                        <p:cTn id="8" dur="500" fill="hold"/>
                                        <p:tgtEl>
                                          <p:spTgt spid="2048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32" fill="hold" grpId="0" nodeType="clickEffect">
                                  <p:stCondLst>
                                    <p:cond delay="0"/>
                                  </p:stCondLst>
                                  <p:childTnLst>
                                    <p:set>
                                      <p:cBhvr>
                                        <p:cTn id="12" dur="1" fill="hold">
                                          <p:stCondLst>
                                            <p:cond delay="0"/>
                                          </p:stCondLst>
                                        </p:cTn>
                                        <p:tgtEl>
                                          <p:spTgt spid="20489">
                                            <p:txEl>
                                              <p:charRg st="4294967295" end="4294967295"/>
                                            </p:txEl>
                                          </p:spTgt>
                                        </p:tgtEl>
                                        <p:attrNameLst>
                                          <p:attrName>style.visibility</p:attrName>
                                        </p:attrNameLst>
                                      </p:cBhvr>
                                      <p:to>
                                        <p:strVal val="visible"/>
                                      </p:to>
                                    </p:set>
                                    <p:anim calcmode="lin" valueType="num">
                                      <p:cBhvr>
                                        <p:cTn id="13" dur="500" fill="hold"/>
                                        <p:tgtEl>
                                          <p:spTgt spid="20489">
                                            <p:txEl>
                                              <p:charRg st="4294967295" end="4294967295"/>
                                            </p:txEl>
                                          </p:spTgt>
                                        </p:tgtEl>
                                        <p:attrNameLst>
                                          <p:attrName>ppt_w</p:attrName>
                                        </p:attrNameLst>
                                      </p:cBhvr>
                                      <p:tavLst>
                                        <p:tav tm="0">
                                          <p:val>
                                            <p:strVal val="4*#ppt_w"/>
                                          </p:val>
                                        </p:tav>
                                        <p:tav tm="100000">
                                          <p:val>
                                            <p:strVal val="#ppt_w"/>
                                          </p:val>
                                        </p:tav>
                                      </p:tavLst>
                                    </p:anim>
                                    <p:anim calcmode="lin" valueType="num">
                                      <p:cBhvr>
                                        <p:cTn id="14" dur="500" fill="hold"/>
                                        <p:tgtEl>
                                          <p:spTgt spid="20489">
                                            <p:txEl>
                                              <p:charRg st="4294967295" end="4294967295"/>
                                            </p:txEl>
                                          </p:spTgt>
                                        </p:tgtEl>
                                        <p:attrNameLst>
                                          <p:attrName>ppt_h</p:attrName>
                                        </p:attrNameLst>
                                      </p:cBhvr>
                                      <p:tavLst>
                                        <p:tav tm="0">
                                          <p:val>
                                            <p:strVal val="4*#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5" presetClass="entr" presetSubtype="0" fill="hold" grpId="0" nodeType="clickEffect">
                                  <p:stCondLst>
                                    <p:cond delay="0"/>
                                  </p:stCondLst>
                                  <p:childTnLst>
                                    <p:set>
                                      <p:cBhvr>
                                        <p:cTn id="18" dur="1" fill="hold">
                                          <p:stCondLst>
                                            <p:cond delay="0"/>
                                          </p:stCondLst>
                                        </p:cTn>
                                        <p:tgtEl>
                                          <p:spTgt spid="20490"/>
                                        </p:tgtEl>
                                        <p:attrNameLst>
                                          <p:attrName>style.visibility</p:attrName>
                                        </p:attrNameLst>
                                      </p:cBhvr>
                                      <p:to>
                                        <p:strVal val="visible"/>
                                      </p:to>
                                    </p:set>
                                    <p:anim calcmode="lin" valueType="num">
                                      <p:cBhvr>
                                        <p:cTn id="19" dur="1000" fill="hold"/>
                                        <p:tgtEl>
                                          <p:spTgt spid="20490"/>
                                        </p:tgtEl>
                                        <p:attrNameLst>
                                          <p:attrName>ppt_w</p:attrName>
                                        </p:attrNameLst>
                                      </p:cBhvr>
                                      <p:tavLst>
                                        <p:tav tm="0">
                                          <p:val>
                                            <p:fltVal val="0"/>
                                          </p:val>
                                        </p:tav>
                                        <p:tav tm="100000">
                                          <p:val>
                                            <p:strVal val="#ppt_w"/>
                                          </p:val>
                                        </p:tav>
                                      </p:tavLst>
                                    </p:anim>
                                    <p:anim calcmode="lin" valueType="num">
                                      <p:cBhvr>
                                        <p:cTn id="20" dur="1000" fill="hold"/>
                                        <p:tgtEl>
                                          <p:spTgt spid="20490"/>
                                        </p:tgtEl>
                                        <p:attrNameLst>
                                          <p:attrName>ppt_h</p:attrName>
                                        </p:attrNameLst>
                                      </p:cBhvr>
                                      <p:tavLst>
                                        <p:tav tm="0">
                                          <p:val>
                                            <p:fltVal val="0"/>
                                          </p:val>
                                        </p:tav>
                                        <p:tav tm="100000">
                                          <p:val>
                                            <p:strVal val="#ppt_h"/>
                                          </p:val>
                                        </p:tav>
                                      </p:tavLst>
                                    </p:anim>
                                    <p:anim calcmode="lin" valueType="num">
                                      <p:cBhvr>
                                        <p:cTn id="21" dur="1000" fill="hold"/>
                                        <p:tgtEl>
                                          <p:spTgt spid="20490"/>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2049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4" grpId="0" animBg="1" autoUpdateAnimBg="0"/>
      <p:bldP spid="20489" grpId="0" autoUpdateAnimBg="0"/>
      <p:bldP spid="20490" grpId="0" animBg="1"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609600" y="304800"/>
            <a:ext cx="7543800" cy="646113"/>
          </a:xfrm>
          <a:prstGeom prst="rect">
            <a:avLst/>
          </a:prstGeom>
          <a:solidFill>
            <a:srgbClr val="E8B21A">
              <a:alpha val="50195"/>
            </a:srgbClr>
          </a:solidFill>
          <a:ln w="12700">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Times New Roman" charset="0"/>
              </a:defRPr>
            </a:lvl1pPr>
            <a:lvl2pPr marL="37931725" indent="-37474525" eaLnBrk="0" hangingPunct="0">
              <a:defRPr sz="2400">
                <a:solidFill>
                  <a:schemeClr val="tx1"/>
                </a:solidFill>
                <a:latin typeface="Arial" charset="0"/>
                <a:ea typeface="Times New Roman" charset="0"/>
                <a:cs typeface="Times New Roman" charset="0"/>
              </a:defRPr>
            </a:lvl2pPr>
            <a:lvl3pPr eaLnBrk="0" hangingPunct="0">
              <a:defRPr sz="2400">
                <a:solidFill>
                  <a:schemeClr val="tx1"/>
                </a:solidFill>
                <a:latin typeface="Arial" charset="0"/>
                <a:ea typeface="Times New Roman" charset="0"/>
                <a:cs typeface="Times New Roman" charset="0"/>
              </a:defRPr>
            </a:lvl3pPr>
            <a:lvl4pPr eaLnBrk="0" hangingPunct="0">
              <a:defRPr sz="2400">
                <a:solidFill>
                  <a:schemeClr val="tx1"/>
                </a:solidFill>
                <a:latin typeface="Arial" charset="0"/>
                <a:ea typeface="Times New Roman" charset="0"/>
                <a:cs typeface="Times New Roman" charset="0"/>
              </a:defRPr>
            </a:lvl4pPr>
            <a:lvl5pPr eaLnBrk="0" hangingPunct="0">
              <a:defRPr sz="2400">
                <a:solidFill>
                  <a:schemeClr val="tx1"/>
                </a:solidFill>
                <a:latin typeface="Arial" charset="0"/>
                <a:ea typeface="Times New Roman" charset="0"/>
                <a:cs typeface="Times New Roman" charset="0"/>
              </a:defRPr>
            </a:lvl5pPr>
            <a:lvl6pPr marL="457200" eaLnBrk="0" fontAlgn="base" hangingPunct="0">
              <a:spcBef>
                <a:spcPct val="0"/>
              </a:spcBef>
              <a:spcAft>
                <a:spcPct val="0"/>
              </a:spcAft>
              <a:defRPr sz="2400">
                <a:solidFill>
                  <a:schemeClr val="tx1"/>
                </a:solidFill>
                <a:latin typeface="Arial" charset="0"/>
                <a:ea typeface="Times New Roman" charset="0"/>
                <a:cs typeface="Times New Roman" charset="0"/>
              </a:defRPr>
            </a:lvl6pPr>
            <a:lvl7pPr marL="914400" eaLnBrk="0" fontAlgn="base" hangingPunct="0">
              <a:spcBef>
                <a:spcPct val="0"/>
              </a:spcBef>
              <a:spcAft>
                <a:spcPct val="0"/>
              </a:spcAft>
              <a:defRPr sz="2400">
                <a:solidFill>
                  <a:schemeClr val="tx1"/>
                </a:solidFill>
                <a:latin typeface="Arial" charset="0"/>
                <a:ea typeface="Times New Roman" charset="0"/>
                <a:cs typeface="Times New Roman" charset="0"/>
              </a:defRPr>
            </a:lvl7pPr>
            <a:lvl8pPr marL="1371600" eaLnBrk="0" fontAlgn="base" hangingPunct="0">
              <a:spcBef>
                <a:spcPct val="0"/>
              </a:spcBef>
              <a:spcAft>
                <a:spcPct val="0"/>
              </a:spcAft>
              <a:defRPr sz="2400">
                <a:solidFill>
                  <a:schemeClr val="tx1"/>
                </a:solidFill>
                <a:latin typeface="Arial" charset="0"/>
                <a:ea typeface="Times New Roman" charset="0"/>
                <a:cs typeface="Times New Roman" charset="0"/>
              </a:defRPr>
            </a:lvl8pPr>
            <a:lvl9pPr marL="1828800" eaLnBrk="0" fontAlgn="base" hangingPunct="0">
              <a:spcBef>
                <a:spcPct val="0"/>
              </a:spcBef>
              <a:spcAft>
                <a:spcPct val="0"/>
              </a:spcAft>
              <a:defRPr sz="2400">
                <a:solidFill>
                  <a:schemeClr val="tx1"/>
                </a:solidFill>
                <a:latin typeface="Arial" charset="0"/>
                <a:ea typeface="Times New Roman" charset="0"/>
                <a:cs typeface="Times New Roman" charset="0"/>
              </a:defRPr>
            </a:lvl9pPr>
          </a:lstStyle>
          <a:p>
            <a:pPr eaLnBrk="1" hangingPunct="1">
              <a:spcBef>
                <a:spcPct val="50000"/>
              </a:spcBef>
            </a:pPr>
            <a:r>
              <a:rPr lang="mn-MN" sz="3600" b="1"/>
              <a:t>Эфесийнхэнд хандсан захиас</a:t>
            </a:r>
            <a:endParaRPr lang="en-GB" sz="3600" b="1"/>
          </a:p>
        </p:txBody>
      </p:sp>
      <p:sp>
        <p:nvSpPr>
          <p:cNvPr id="22532" name="Text Box 4"/>
          <p:cNvSpPr txBox="1">
            <a:spLocks noChangeArrowheads="1"/>
          </p:cNvSpPr>
          <p:nvPr/>
        </p:nvSpPr>
        <p:spPr bwMode="auto">
          <a:xfrm>
            <a:off x="381000" y="1193800"/>
            <a:ext cx="8534400"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338263" indent="-1338263" eaLnBrk="0" hangingPunct="0">
              <a:defRPr sz="2400">
                <a:solidFill>
                  <a:schemeClr val="tx1"/>
                </a:solidFill>
                <a:latin typeface="Arial" charset="0"/>
                <a:ea typeface="ＭＳ Ｐゴシック" charset="0"/>
                <a:cs typeface="Times New Roman" charset="0"/>
              </a:defRPr>
            </a:lvl1pPr>
            <a:lvl2pPr marL="37931725" indent="-37474525" eaLnBrk="0" hangingPunct="0">
              <a:defRPr sz="2400">
                <a:solidFill>
                  <a:schemeClr val="tx1"/>
                </a:solidFill>
                <a:latin typeface="Arial" charset="0"/>
                <a:ea typeface="Times New Roman" charset="0"/>
                <a:cs typeface="Times New Roman" charset="0"/>
              </a:defRPr>
            </a:lvl2pPr>
            <a:lvl3pPr eaLnBrk="0" hangingPunct="0">
              <a:defRPr sz="2400">
                <a:solidFill>
                  <a:schemeClr val="tx1"/>
                </a:solidFill>
                <a:latin typeface="Arial" charset="0"/>
                <a:ea typeface="Times New Roman" charset="0"/>
                <a:cs typeface="Times New Roman" charset="0"/>
              </a:defRPr>
            </a:lvl3pPr>
            <a:lvl4pPr eaLnBrk="0" hangingPunct="0">
              <a:defRPr sz="2400">
                <a:solidFill>
                  <a:schemeClr val="tx1"/>
                </a:solidFill>
                <a:latin typeface="Arial" charset="0"/>
                <a:ea typeface="Times New Roman" charset="0"/>
                <a:cs typeface="Times New Roman" charset="0"/>
              </a:defRPr>
            </a:lvl4pPr>
            <a:lvl5pPr eaLnBrk="0" hangingPunct="0">
              <a:defRPr sz="2400">
                <a:solidFill>
                  <a:schemeClr val="tx1"/>
                </a:solidFill>
                <a:latin typeface="Arial" charset="0"/>
                <a:ea typeface="Times New Roman" charset="0"/>
                <a:cs typeface="Times New Roman" charset="0"/>
              </a:defRPr>
            </a:lvl5pPr>
            <a:lvl6pPr marL="457200" eaLnBrk="0" fontAlgn="base" hangingPunct="0">
              <a:spcBef>
                <a:spcPct val="0"/>
              </a:spcBef>
              <a:spcAft>
                <a:spcPct val="0"/>
              </a:spcAft>
              <a:defRPr sz="2400">
                <a:solidFill>
                  <a:schemeClr val="tx1"/>
                </a:solidFill>
                <a:latin typeface="Arial" charset="0"/>
                <a:ea typeface="Times New Roman" charset="0"/>
                <a:cs typeface="Times New Roman" charset="0"/>
              </a:defRPr>
            </a:lvl6pPr>
            <a:lvl7pPr marL="914400" eaLnBrk="0" fontAlgn="base" hangingPunct="0">
              <a:spcBef>
                <a:spcPct val="0"/>
              </a:spcBef>
              <a:spcAft>
                <a:spcPct val="0"/>
              </a:spcAft>
              <a:defRPr sz="2400">
                <a:solidFill>
                  <a:schemeClr val="tx1"/>
                </a:solidFill>
                <a:latin typeface="Arial" charset="0"/>
                <a:ea typeface="Times New Roman" charset="0"/>
                <a:cs typeface="Times New Roman" charset="0"/>
              </a:defRPr>
            </a:lvl7pPr>
            <a:lvl8pPr marL="1371600" eaLnBrk="0" fontAlgn="base" hangingPunct="0">
              <a:spcBef>
                <a:spcPct val="0"/>
              </a:spcBef>
              <a:spcAft>
                <a:spcPct val="0"/>
              </a:spcAft>
              <a:defRPr sz="2400">
                <a:solidFill>
                  <a:schemeClr val="tx1"/>
                </a:solidFill>
                <a:latin typeface="Arial" charset="0"/>
                <a:ea typeface="Times New Roman" charset="0"/>
                <a:cs typeface="Times New Roman" charset="0"/>
              </a:defRPr>
            </a:lvl8pPr>
            <a:lvl9pPr marL="1828800" eaLnBrk="0" fontAlgn="base" hangingPunct="0">
              <a:spcBef>
                <a:spcPct val="0"/>
              </a:spcBef>
              <a:spcAft>
                <a:spcPct val="0"/>
              </a:spcAft>
              <a:defRPr sz="2400">
                <a:solidFill>
                  <a:schemeClr val="tx1"/>
                </a:solidFill>
                <a:latin typeface="Arial" charset="0"/>
                <a:ea typeface="Times New Roman" charset="0"/>
                <a:cs typeface="Times New Roman" charset="0"/>
              </a:defRPr>
            </a:lvl9pPr>
          </a:lstStyle>
          <a:p>
            <a:pPr eaLnBrk="1" hangingPunct="1">
              <a:spcBef>
                <a:spcPct val="50000"/>
              </a:spcBef>
            </a:pPr>
            <a:r>
              <a:rPr lang="en-US" sz="2000" b="1"/>
              <a:t>1</a:t>
            </a:r>
            <a:r>
              <a:rPr lang="mn-MN" sz="2000" b="1"/>
              <a:t>-</a:t>
            </a:r>
            <a:r>
              <a:rPr lang="en-US" sz="2000" b="1"/>
              <a:t>3</a:t>
            </a:r>
            <a:r>
              <a:rPr lang="mn-MN" sz="2000" b="1"/>
              <a:t>-р бүлэг </a:t>
            </a:r>
            <a:r>
              <a:rPr lang="mn-MN" sz="2300" b="1"/>
              <a:t>Сүм дэх</a:t>
            </a:r>
            <a:r>
              <a:rPr lang="mn-MN" sz="2300"/>
              <a:t> </a:t>
            </a:r>
            <a:r>
              <a:rPr lang="mn-MN" sz="2300" b="1"/>
              <a:t>ижил байр суурьтай Иүдей болон харь үндэстнүүдийн эв нэгдэл</a:t>
            </a:r>
            <a:endParaRPr lang="en-US" sz="2300" b="1"/>
          </a:p>
        </p:txBody>
      </p:sp>
      <p:sp>
        <p:nvSpPr>
          <p:cNvPr id="22533" name="Text Box 5"/>
          <p:cNvSpPr txBox="1">
            <a:spLocks noChangeArrowheads="1"/>
          </p:cNvSpPr>
          <p:nvPr/>
        </p:nvSpPr>
        <p:spPr bwMode="auto">
          <a:xfrm>
            <a:off x="1752600" y="1905000"/>
            <a:ext cx="7162800" cy="173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85763" indent="-385763" eaLnBrk="0" hangingPunct="0">
              <a:defRPr sz="2400">
                <a:solidFill>
                  <a:schemeClr val="tx1"/>
                </a:solidFill>
                <a:latin typeface="Arial" charset="0"/>
                <a:ea typeface="ＭＳ Ｐゴシック" charset="0"/>
                <a:cs typeface="Times New Roman" charset="0"/>
              </a:defRPr>
            </a:lvl1pPr>
            <a:lvl2pPr marL="37931725" indent="-37474525" eaLnBrk="0" hangingPunct="0">
              <a:defRPr sz="2400">
                <a:solidFill>
                  <a:schemeClr val="tx1"/>
                </a:solidFill>
                <a:latin typeface="Arial" charset="0"/>
                <a:ea typeface="Times New Roman" charset="0"/>
                <a:cs typeface="Times New Roman" charset="0"/>
              </a:defRPr>
            </a:lvl2pPr>
            <a:lvl3pPr eaLnBrk="0" hangingPunct="0">
              <a:defRPr sz="2400">
                <a:solidFill>
                  <a:schemeClr val="tx1"/>
                </a:solidFill>
                <a:latin typeface="Arial" charset="0"/>
                <a:ea typeface="Times New Roman" charset="0"/>
                <a:cs typeface="Times New Roman" charset="0"/>
              </a:defRPr>
            </a:lvl3pPr>
            <a:lvl4pPr eaLnBrk="0" hangingPunct="0">
              <a:defRPr sz="2400">
                <a:solidFill>
                  <a:schemeClr val="tx1"/>
                </a:solidFill>
                <a:latin typeface="Arial" charset="0"/>
                <a:ea typeface="Times New Roman" charset="0"/>
                <a:cs typeface="Times New Roman" charset="0"/>
              </a:defRPr>
            </a:lvl4pPr>
            <a:lvl5pPr eaLnBrk="0" hangingPunct="0">
              <a:defRPr sz="2400">
                <a:solidFill>
                  <a:schemeClr val="tx1"/>
                </a:solidFill>
                <a:latin typeface="Arial" charset="0"/>
                <a:ea typeface="Times New Roman" charset="0"/>
                <a:cs typeface="Times New Roman" charset="0"/>
              </a:defRPr>
            </a:lvl5pPr>
            <a:lvl6pPr marL="457200" eaLnBrk="0" fontAlgn="base" hangingPunct="0">
              <a:spcBef>
                <a:spcPct val="0"/>
              </a:spcBef>
              <a:spcAft>
                <a:spcPct val="0"/>
              </a:spcAft>
              <a:defRPr sz="2400">
                <a:solidFill>
                  <a:schemeClr val="tx1"/>
                </a:solidFill>
                <a:latin typeface="Arial" charset="0"/>
                <a:ea typeface="Times New Roman" charset="0"/>
                <a:cs typeface="Times New Roman" charset="0"/>
              </a:defRPr>
            </a:lvl6pPr>
            <a:lvl7pPr marL="914400" eaLnBrk="0" fontAlgn="base" hangingPunct="0">
              <a:spcBef>
                <a:spcPct val="0"/>
              </a:spcBef>
              <a:spcAft>
                <a:spcPct val="0"/>
              </a:spcAft>
              <a:defRPr sz="2400">
                <a:solidFill>
                  <a:schemeClr val="tx1"/>
                </a:solidFill>
                <a:latin typeface="Arial" charset="0"/>
                <a:ea typeface="Times New Roman" charset="0"/>
                <a:cs typeface="Times New Roman" charset="0"/>
              </a:defRPr>
            </a:lvl7pPr>
            <a:lvl8pPr marL="1371600" eaLnBrk="0" fontAlgn="base" hangingPunct="0">
              <a:spcBef>
                <a:spcPct val="0"/>
              </a:spcBef>
              <a:spcAft>
                <a:spcPct val="0"/>
              </a:spcAft>
              <a:defRPr sz="2400">
                <a:solidFill>
                  <a:schemeClr val="tx1"/>
                </a:solidFill>
                <a:latin typeface="Arial" charset="0"/>
                <a:ea typeface="Times New Roman" charset="0"/>
                <a:cs typeface="Times New Roman" charset="0"/>
              </a:defRPr>
            </a:lvl8pPr>
            <a:lvl9pPr marL="1828800" eaLnBrk="0" fontAlgn="base" hangingPunct="0">
              <a:spcBef>
                <a:spcPct val="0"/>
              </a:spcBef>
              <a:spcAft>
                <a:spcPct val="0"/>
              </a:spcAft>
              <a:defRPr sz="2400">
                <a:solidFill>
                  <a:schemeClr val="tx1"/>
                </a:solidFill>
                <a:latin typeface="Arial" charset="0"/>
                <a:ea typeface="Times New Roman" charset="0"/>
                <a:cs typeface="Times New Roman" charset="0"/>
              </a:defRPr>
            </a:lvl9pPr>
          </a:lstStyle>
          <a:p>
            <a:pPr eaLnBrk="1" hangingPunct="1">
              <a:spcBef>
                <a:spcPct val="50000"/>
              </a:spcBef>
              <a:buFontTx/>
              <a:buChar char="•"/>
            </a:pPr>
            <a:r>
              <a:rPr lang="mn-MN" sz="2000"/>
              <a:t>Өнө эртнээс сонгогдсон Иудей үндэстэнтний адил Эзэн доторх ивээл </a:t>
            </a:r>
            <a:r>
              <a:rPr lang="en-US" sz="2000"/>
              <a:t>(1:3-23)</a:t>
            </a:r>
          </a:p>
          <a:p>
            <a:pPr eaLnBrk="1" hangingPunct="1">
              <a:spcBef>
                <a:spcPct val="20000"/>
              </a:spcBef>
              <a:buFontTx/>
              <a:buChar char="•"/>
            </a:pPr>
            <a:r>
              <a:rPr lang="mn-MN" sz="2000"/>
              <a:t>Христийн бие дотор, Иүдейчүүдтэй хамт Түүний аврал, эвлэрлийг мэдрэх </a:t>
            </a:r>
            <a:r>
              <a:rPr lang="en-US" sz="2000"/>
              <a:t>(</a:t>
            </a:r>
            <a:r>
              <a:rPr lang="mn-MN" sz="2000"/>
              <a:t>Эф</a:t>
            </a:r>
            <a:r>
              <a:rPr lang="en-US" sz="2000"/>
              <a:t>. 2)</a:t>
            </a:r>
          </a:p>
          <a:p>
            <a:pPr eaLnBrk="1" hangingPunct="1">
              <a:spcBef>
                <a:spcPct val="20000"/>
              </a:spcBef>
              <a:buFontTx/>
              <a:buChar char="•"/>
            </a:pPr>
            <a:r>
              <a:rPr lang="mn-MN" sz="2000"/>
              <a:t>Өсч хөгжиж буй мэдлэг, хүч </a:t>
            </a:r>
            <a:r>
              <a:rPr lang="en-US" sz="2000"/>
              <a:t>(</a:t>
            </a:r>
            <a:r>
              <a:rPr lang="mn-MN" sz="2000"/>
              <a:t>Эф</a:t>
            </a:r>
            <a:r>
              <a:rPr lang="en-US" sz="2000"/>
              <a:t>. 3)</a:t>
            </a:r>
            <a:r>
              <a:rPr lang="en-GB" sz="2000"/>
              <a:t>  </a:t>
            </a:r>
            <a:endParaRPr lang="en-US" sz="2000"/>
          </a:p>
        </p:txBody>
      </p:sp>
      <p:sp>
        <p:nvSpPr>
          <p:cNvPr id="22534" name="Text Box 6"/>
          <p:cNvSpPr txBox="1">
            <a:spLocks noChangeArrowheads="1"/>
          </p:cNvSpPr>
          <p:nvPr/>
        </p:nvSpPr>
        <p:spPr bwMode="auto">
          <a:xfrm>
            <a:off x="381000" y="3657600"/>
            <a:ext cx="8534400"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1435100" indent="-1435100" eaLnBrk="0" hangingPunct="0">
              <a:defRPr sz="2400">
                <a:solidFill>
                  <a:schemeClr val="tx1"/>
                </a:solidFill>
                <a:latin typeface="Arial" charset="0"/>
                <a:ea typeface="ＭＳ Ｐゴシック" charset="0"/>
                <a:cs typeface="Times New Roman" charset="0"/>
              </a:defRPr>
            </a:lvl1pPr>
            <a:lvl2pPr marL="37931725" indent="-37474525" eaLnBrk="0" hangingPunct="0">
              <a:defRPr sz="2400">
                <a:solidFill>
                  <a:schemeClr val="tx1"/>
                </a:solidFill>
                <a:latin typeface="Arial" charset="0"/>
                <a:ea typeface="Times New Roman" charset="0"/>
                <a:cs typeface="Times New Roman" charset="0"/>
              </a:defRPr>
            </a:lvl2pPr>
            <a:lvl3pPr eaLnBrk="0" hangingPunct="0">
              <a:defRPr sz="2400">
                <a:solidFill>
                  <a:schemeClr val="tx1"/>
                </a:solidFill>
                <a:latin typeface="Arial" charset="0"/>
                <a:ea typeface="Times New Roman" charset="0"/>
                <a:cs typeface="Times New Roman" charset="0"/>
              </a:defRPr>
            </a:lvl3pPr>
            <a:lvl4pPr eaLnBrk="0" hangingPunct="0">
              <a:defRPr sz="2400">
                <a:solidFill>
                  <a:schemeClr val="tx1"/>
                </a:solidFill>
                <a:latin typeface="Arial" charset="0"/>
                <a:ea typeface="Times New Roman" charset="0"/>
                <a:cs typeface="Times New Roman" charset="0"/>
              </a:defRPr>
            </a:lvl4pPr>
            <a:lvl5pPr eaLnBrk="0" hangingPunct="0">
              <a:defRPr sz="2400">
                <a:solidFill>
                  <a:schemeClr val="tx1"/>
                </a:solidFill>
                <a:latin typeface="Arial" charset="0"/>
                <a:ea typeface="Times New Roman" charset="0"/>
                <a:cs typeface="Times New Roman" charset="0"/>
              </a:defRPr>
            </a:lvl5pPr>
            <a:lvl6pPr marL="457200" eaLnBrk="0" fontAlgn="base" hangingPunct="0">
              <a:spcBef>
                <a:spcPct val="0"/>
              </a:spcBef>
              <a:spcAft>
                <a:spcPct val="0"/>
              </a:spcAft>
              <a:defRPr sz="2400">
                <a:solidFill>
                  <a:schemeClr val="tx1"/>
                </a:solidFill>
                <a:latin typeface="Arial" charset="0"/>
                <a:ea typeface="Times New Roman" charset="0"/>
                <a:cs typeface="Times New Roman" charset="0"/>
              </a:defRPr>
            </a:lvl6pPr>
            <a:lvl7pPr marL="914400" eaLnBrk="0" fontAlgn="base" hangingPunct="0">
              <a:spcBef>
                <a:spcPct val="0"/>
              </a:spcBef>
              <a:spcAft>
                <a:spcPct val="0"/>
              </a:spcAft>
              <a:defRPr sz="2400">
                <a:solidFill>
                  <a:schemeClr val="tx1"/>
                </a:solidFill>
                <a:latin typeface="Arial" charset="0"/>
                <a:ea typeface="Times New Roman" charset="0"/>
                <a:cs typeface="Times New Roman" charset="0"/>
              </a:defRPr>
            </a:lvl7pPr>
            <a:lvl8pPr marL="1371600" eaLnBrk="0" fontAlgn="base" hangingPunct="0">
              <a:spcBef>
                <a:spcPct val="0"/>
              </a:spcBef>
              <a:spcAft>
                <a:spcPct val="0"/>
              </a:spcAft>
              <a:defRPr sz="2400">
                <a:solidFill>
                  <a:schemeClr val="tx1"/>
                </a:solidFill>
                <a:latin typeface="Arial" charset="0"/>
                <a:ea typeface="Times New Roman" charset="0"/>
                <a:cs typeface="Times New Roman" charset="0"/>
              </a:defRPr>
            </a:lvl8pPr>
            <a:lvl9pPr marL="1828800" eaLnBrk="0" fontAlgn="base" hangingPunct="0">
              <a:spcBef>
                <a:spcPct val="0"/>
              </a:spcBef>
              <a:spcAft>
                <a:spcPct val="0"/>
              </a:spcAft>
              <a:defRPr sz="2400">
                <a:solidFill>
                  <a:schemeClr val="tx1"/>
                </a:solidFill>
                <a:latin typeface="Arial" charset="0"/>
                <a:ea typeface="Times New Roman" charset="0"/>
                <a:cs typeface="Times New Roman" charset="0"/>
              </a:defRPr>
            </a:lvl9pPr>
          </a:lstStyle>
          <a:p>
            <a:pPr eaLnBrk="1" hangingPunct="1">
              <a:spcBef>
                <a:spcPct val="50000"/>
              </a:spcBef>
            </a:pPr>
            <a:r>
              <a:rPr lang="en-US" sz="2000" b="1"/>
              <a:t>4</a:t>
            </a:r>
            <a:r>
              <a:rPr lang="mn-MN" sz="2000" b="1"/>
              <a:t>-</a:t>
            </a:r>
            <a:r>
              <a:rPr lang="en-US" sz="2000" b="1"/>
              <a:t>6</a:t>
            </a:r>
            <a:r>
              <a:rPr lang="mn-MN" sz="2000" b="1"/>
              <a:t>-р бүлэг  </a:t>
            </a:r>
            <a:r>
              <a:rPr lang="mn-MN" sz="2300" b="1"/>
              <a:t>Өдөр тутмын амьдралаараа Иүдей-Харь үндэстнүүдийн эв нэгдлийг харуулж дэлхийн хүмүүст гэрчлэх</a:t>
            </a:r>
            <a:r>
              <a:rPr lang="mn-MN" sz="2300"/>
              <a:t> </a:t>
            </a:r>
            <a:r>
              <a:rPr lang="mn-MN" sz="2300" b="1"/>
              <a:t>Христэд итгэгчдийн алхаа</a:t>
            </a:r>
            <a:endParaRPr lang="en-US" sz="2300" b="1"/>
          </a:p>
        </p:txBody>
      </p:sp>
      <p:sp>
        <p:nvSpPr>
          <p:cNvPr id="22536" name="Text Box 8"/>
          <p:cNvSpPr txBox="1">
            <a:spLocks noChangeArrowheads="1"/>
          </p:cNvSpPr>
          <p:nvPr/>
        </p:nvSpPr>
        <p:spPr bwMode="auto">
          <a:xfrm>
            <a:off x="1600200" y="4800600"/>
            <a:ext cx="7162800"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85763" indent="-385763" eaLnBrk="0" hangingPunct="0">
              <a:defRPr sz="2400">
                <a:solidFill>
                  <a:schemeClr val="tx1"/>
                </a:solidFill>
                <a:latin typeface="Arial" charset="0"/>
                <a:ea typeface="ＭＳ Ｐゴシック" charset="0"/>
                <a:cs typeface="Times New Roman" charset="0"/>
              </a:defRPr>
            </a:lvl1pPr>
            <a:lvl2pPr marL="37931725" indent="-37474525" eaLnBrk="0" hangingPunct="0">
              <a:defRPr sz="2400">
                <a:solidFill>
                  <a:schemeClr val="tx1"/>
                </a:solidFill>
                <a:latin typeface="Arial" charset="0"/>
                <a:ea typeface="Times New Roman" charset="0"/>
                <a:cs typeface="Times New Roman" charset="0"/>
              </a:defRPr>
            </a:lvl2pPr>
            <a:lvl3pPr eaLnBrk="0" hangingPunct="0">
              <a:defRPr sz="2400">
                <a:solidFill>
                  <a:schemeClr val="tx1"/>
                </a:solidFill>
                <a:latin typeface="Arial" charset="0"/>
                <a:ea typeface="Times New Roman" charset="0"/>
                <a:cs typeface="Times New Roman" charset="0"/>
              </a:defRPr>
            </a:lvl3pPr>
            <a:lvl4pPr eaLnBrk="0" hangingPunct="0">
              <a:defRPr sz="2400">
                <a:solidFill>
                  <a:schemeClr val="tx1"/>
                </a:solidFill>
                <a:latin typeface="Arial" charset="0"/>
                <a:ea typeface="Times New Roman" charset="0"/>
                <a:cs typeface="Times New Roman" charset="0"/>
              </a:defRPr>
            </a:lvl4pPr>
            <a:lvl5pPr eaLnBrk="0" hangingPunct="0">
              <a:defRPr sz="2400">
                <a:solidFill>
                  <a:schemeClr val="tx1"/>
                </a:solidFill>
                <a:latin typeface="Arial" charset="0"/>
                <a:ea typeface="Times New Roman" charset="0"/>
                <a:cs typeface="Times New Roman" charset="0"/>
              </a:defRPr>
            </a:lvl5pPr>
            <a:lvl6pPr marL="457200" eaLnBrk="0" fontAlgn="base" hangingPunct="0">
              <a:spcBef>
                <a:spcPct val="0"/>
              </a:spcBef>
              <a:spcAft>
                <a:spcPct val="0"/>
              </a:spcAft>
              <a:defRPr sz="2400">
                <a:solidFill>
                  <a:schemeClr val="tx1"/>
                </a:solidFill>
                <a:latin typeface="Arial" charset="0"/>
                <a:ea typeface="Times New Roman" charset="0"/>
                <a:cs typeface="Times New Roman" charset="0"/>
              </a:defRPr>
            </a:lvl6pPr>
            <a:lvl7pPr marL="914400" eaLnBrk="0" fontAlgn="base" hangingPunct="0">
              <a:spcBef>
                <a:spcPct val="0"/>
              </a:spcBef>
              <a:spcAft>
                <a:spcPct val="0"/>
              </a:spcAft>
              <a:defRPr sz="2400">
                <a:solidFill>
                  <a:schemeClr val="tx1"/>
                </a:solidFill>
                <a:latin typeface="Arial" charset="0"/>
                <a:ea typeface="Times New Roman" charset="0"/>
                <a:cs typeface="Times New Roman" charset="0"/>
              </a:defRPr>
            </a:lvl7pPr>
            <a:lvl8pPr marL="1371600" eaLnBrk="0" fontAlgn="base" hangingPunct="0">
              <a:spcBef>
                <a:spcPct val="0"/>
              </a:spcBef>
              <a:spcAft>
                <a:spcPct val="0"/>
              </a:spcAft>
              <a:defRPr sz="2400">
                <a:solidFill>
                  <a:schemeClr val="tx1"/>
                </a:solidFill>
                <a:latin typeface="Arial" charset="0"/>
                <a:ea typeface="Times New Roman" charset="0"/>
                <a:cs typeface="Times New Roman" charset="0"/>
              </a:defRPr>
            </a:lvl8pPr>
            <a:lvl9pPr marL="1828800" eaLnBrk="0" fontAlgn="base" hangingPunct="0">
              <a:spcBef>
                <a:spcPct val="0"/>
              </a:spcBef>
              <a:spcAft>
                <a:spcPct val="0"/>
              </a:spcAft>
              <a:defRPr sz="2400">
                <a:solidFill>
                  <a:schemeClr val="tx1"/>
                </a:solidFill>
                <a:latin typeface="Arial" charset="0"/>
                <a:ea typeface="Times New Roman" charset="0"/>
                <a:cs typeface="Times New Roman" charset="0"/>
              </a:defRPr>
            </a:lvl9pPr>
          </a:lstStyle>
          <a:p>
            <a:pPr eaLnBrk="1" hangingPunct="1">
              <a:spcBef>
                <a:spcPct val="50000"/>
              </a:spcBef>
              <a:buFontTx/>
              <a:buChar char="•"/>
            </a:pPr>
            <a:r>
              <a:rPr lang="mn-MN" sz="2000"/>
              <a:t>Эв нэгдэл</a:t>
            </a:r>
            <a:r>
              <a:rPr lang="en-US" sz="2000"/>
              <a:t> (4:1-16)</a:t>
            </a:r>
          </a:p>
          <a:p>
            <a:pPr eaLnBrk="1" hangingPunct="1">
              <a:spcBef>
                <a:spcPct val="20000"/>
              </a:spcBef>
              <a:buFontTx/>
              <a:buChar char="•"/>
            </a:pPr>
            <a:r>
              <a:rPr lang="mn-MN" sz="2000"/>
              <a:t>Ариун байдал</a:t>
            </a:r>
            <a:r>
              <a:rPr lang="en-US" sz="2000"/>
              <a:t> (4:17—5:20)</a:t>
            </a:r>
          </a:p>
          <a:p>
            <a:pPr eaLnBrk="1" hangingPunct="1">
              <a:spcBef>
                <a:spcPct val="20000"/>
              </a:spcBef>
              <a:buFontTx/>
              <a:buChar char="•"/>
            </a:pPr>
            <a:r>
              <a:rPr lang="mn-MN" sz="2000"/>
              <a:t>Захирагдах</a:t>
            </a:r>
            <a:r>
              <a:rPr lang="en-US" sz="2000"/>
              <a:t>/ </a:t>
            </a:r>
            <a:r>
              <a:rPr lang="mn-MN" sz="2000"/>
              <a:t>Тэргүүн</a:t>
            </a:r>
            <a:r>
              <a:rPr lang="en-US" sz="2000"/>
              <a:t> (5:21—6:9)</a:t>
            </a:r>
          </a:p>
          <a:p>
            <a:pPr eaLnBrk="1" hangingPunct="1">
              <a:spcBef>
                <a:spcPct val="20000"/>
              </a:spcBef>
              <a:buFontTx/>
              <a:buChar char="•"/>
            </a:pPr>
            <a:r>
              <a:rPr lang="mn-MN" sz="2000"/>
              <a:t>Эзэнд найдах</a:t>
            </a:r>
            <a:r>
              <a:rPr lang="en-US" sz="2000"/>
              <a:t> (6:10-20)</a:t>
            </a:r>
          </a:p>
          <a:p>
            <a:pPr eaLnBrk="1" hangingPunct="1">
              <a:spcBef>
                <a:spcPct val="20000"/>
              </a:spcBef>
              <a:buFontTx/>
              <a:buChar char="•"/>
            </a:pPr>
            <a:r>
              <a:rPr lang="mn-MN" sz="2000"/>
              <a:t>Хайр</a:t>
            </a:r>
            <a:r>
              <a:rPr lang="en-US" sz="2000"/>
              <a:t> (6:21-24)</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2532"/>
                                        </p:tgtEl>
                                        <p:attrNameLst>
                                          <p:attrName>style.visibility</p:attrName>
                                        </p:attrNameLst>
                                      </p:cBhvr>
                                      <p:to>
                                        <p:strVal val="visible"/>
                                      </p:to>
                                    </p:set>
                                    <p:anim calcmode="lin" valueType="num">
                                      <p:cBhvr additive="base">
                                        <p:cTn id="7" dur="500" fill="hold"/>
                                        <p:tgtEl>
                                          <p:spTgt spid="22532"/>
                                        </p:tgtEl>
                                        <p:attrNameLst>
                                          <p:attrName>ppt_x</p:attrName>
                                        </p:attrNameLst>
                                      </p:cBhvr>
                                      <p:tavLst>
                                        <p:tav tm="0">
                                          <p:val>
                                            <p:strVal val="0-#ppt_w/2"/>
                                          </p:val>
                                        </p:tav>
                                        <p:tav tm="100000">
                                          <p:val>
                                            <p:strVal val="#ppt_x"/>
                                          </p:val>
                                        </p:tav>
                                      </p:tavLst>
                                    </p:anim>
                                    <p:anim calcmode="lin" valueType="num">
                                      <p:cBhvr additive="base">
                                        <p:cTn id="8" dur="500" fill="hold"/>
                                        <p:tgtEl>
                                          <p:spTgt spid="2253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2533"/>
                                        </p:tgtEl>
                                        <p:attrNameLst>
                                          <p:attrName>style.visibility</p:attrName>
                                        </p:attrNameLst>
                                      </p:cBhvr>
                                      <p:to>
                                        <p:strVal val="visible"/>
                                      </p:to>
                                    </p:set>
                                    <p:anim calcmode="lin" valueType="num">
                                      <p:cBhvr additive="base">
                                        <p:cTn id="13" dur="500" fill="hold"/>
                                        <p:tgtEl>
                                          <p:spTgt spid="22533"/>
                                        </p:tgtEl>
                                        <p:attrNameLst>
                                          <p:attrName>ppt_x</p:attrName>
                                        </p:attrNameLst>
                                      </p:cBhvr>
                                      <p:tavLst>
                                        <p:tav tm="0">
                                          <p:val>
                                            <p:strVal val="0-#ppt_w/2"/>
                                          </p:val>
                                        </p:tav>
                                        <p:tav tm="100000">
                                          <p:val>
                                            <p:strVal val="#ppt_x"/>
                                          </p:val>
                                        </p:tav>
                                      </p:tavLst>
                                    </p:anim>
                                    <p:anim calcmode="lin" valueType="num">
                                      <p:cBhvr additive="base">
                                        <p:cTn id="14" dur="500" fill="hold"/>
                                        <p:tgtEl>
                                          <p:spTgt spid="22533"/>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2534"/>
                                        </p:tgtEl>
                                        <p:attrNameLst>
                                          <p:attrName>style.visibility</p:attrName>
                                        </p:attrNameLst>
                                      </p:cBhvr>
                                      <p:to>
                                        <p:strVal val="visible"/>
                                      </p:to>
                                    </p:set>
                                    <p:anim calcmode="lin" valueType="num">
                                      <p:cBhvr additive="base">
                                        <p:cTn id="19" dur="500" fill="hold"/>
                                        <p:tgtEl>
                                          <p:spTgt spid="22534"/>
                                        </p:tgtEl>
                                        <p:attrNameLst>
                                          <p:attrName>ppt_x</p:attrName>
                                        </p:attrNameLst>
                                      </p:cBhvr>
                                      <p:tavLst>
                                        <p:tav tm="0">
                                          <p:val>
                                            <p:strVal val="0-#ppt_w/2"/>
                                          </p:val>
                                        </p:tav>
                                        <p:tav tm="100000">
                                          <p:val>
                                            <p:strVal val="#ppt_x"/>
                                          </p:val>
                                        </p:tav>
                                      </p:tavLst>
                                    </p:anim>
                                    <p:anim calcmode="lin" valueType="num">
                                      <p:cBhvr additive="base">
                                        <p:cTn id="20" dur="500" fill="hold"/>
                                        <p:tgtEl>
                                          <p:spTgt spid="22534"/>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2536"/>
                                        </p:tgtEl>
                                        <p:attrNameLst>
                                          <p:attrName>style.visibility</p:attrName>
                                        </p:attrNameLst>
                                      </p:cBhvr>
                                      <p:to>
                                        <p:strVal val="visible"/>
                                      </p:to>
                                    </p:set>
                                    <p:anim calcmode="lin" valueType="num">
                                      <p:cBhvr additive="base">
                                        <p:cTn id="25" dur="500" fill="hold"/>
                                        <p:tgtEl>
                                          <p:spTgt spid="22536"/>
                                        </p:tgtEl>
                                        <p:attrNameLst>
                                          <p:attrName>ppt_x</p:attrName>
                                        </p:attrNameLst>
                                      </p:cBhvr>
                                      <p:tavLst>
                                        <p:tav tm="0">
                                          <p:val>
                                            <p:strVal val="0-#ppt_w/2"/>
                                          </p:val>
                                        </p:tav>
                                        <p:tav tm="100000">
                                          <p:val>
                                            <p:strVal val="#ppt_x"/>
                                          </p:val>
                                        </p:tav>
                                      </p:tavLst>
                                    </p:anim>
                                    <p:anim calcmode="lin" valueType="num">
                                      <p:cBhvr additive="base">
                                        <p:cTn id="26" dur="500" fill="hold"/>
                                        <p:tgtEl>
                                          <p:spTgt spid="225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2" grpId="0" autoUpdateAnimBg="0"/>
      <p:bldP spid="22533" grpId="0" autoUpdateAnimBg="0"/>
      <p:bldP spid="22534" grpId="0" autoUpdateAnimBg="0"/>
      <p:bldP spid="22536"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2819400" y="228600"/>
            <a:ext cx="3505200" cy="714375"/>
          </a:xfrm>
          <a:prstGeom prst="rect">
            <a:avLst/>
          </a:prstGeom>
          <a:solidFill>
            <a:srgbClr val="E8B21A">
              <a:alpha val="50195"/>
            </a:srgbClr>
          </a:solidFill>
          <a:ln w="12700">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Times New Roman" charset="0"/>
              </a:defRPr>
            </a:lvl1pPr>
            <a:lvl2pPr marL="37931725" indent="-37474525" eaLnBrk="0" hangingPunct="0">
              <a:defRPr sz="2400">
                <a:solidFill>
                  <a:schemeClr val="tx1"/>
                </a:solidFill>
                <a:latin typeface="Arial" charset="0"/>
                <a:ea typeface="Times New Roman" charset="0"/>
                <a:cs typeface="Times New Roman" charset="0"/>
              </a:defRPr>
            </a:lvl2pPr>
            <a:lvl3pPr eaLnBrk="0" hangingPunct="0">
              <a:defRPr sz="2400">
                <a:solidFill>
                  <a:schemeClr val="tx1"/>
                </a:solidFill>
                <a:latin typeface="Arial" charset="0"/>
                <a:ea typeface="Times New Roman" charset="0"/>
                <a:cs typeface="Times New Roman" charset="0"/>
              </a:defRPr>
            </a:lvl3pPr>
            <a:lvl4pPr eaLnBrk="0" hangingPunct="0">
              <a:defRPr sz="2400">
                <a:solidFill>
                  <a:schemeClr val="tx1"/>
                </a:solidFill>
                <a:latin typeface="Arial" charset="0"/>
                <a:ea typeface="Times New Roman" charset="0"/>
                <a:cs typeface="Times New Roman" charset="0"/>
              </a:defRPr>
            </a:lvl4pPr>
            <a:lvl5pPr eaLnBrk="0" hangingPunct="0">
              <a:defRPr sz="2400">
                <a:solidFill>
                  <a:schemeClr val="tx1"/>
                </a:solidFill>
                <a:latin typeface="Arial" charset="0"/>
                <a:ea typeface="Times New Roman" charset="0"/>
                <a:cs typeface="Times New Roman" charset="0"/>
              </a:defRPr>
            </a:lvl5pPr>
            <a:lvl6pPr marL="457200" eaLnBrk="0" fontAlgn="base" hangingPunct="0">
              <a:spcBef>
                <a:spcPct val="0"/>
              </a:spcBef>
              <a:spcAft>
                <a:spcPct val="0"/>
              </a:spcAft>
              <a:defRPr sz="2400">
                <a:solidFill>
                  <a:schemeClr val="tx1"/>
                </a:solidFill>
                <a:latin typeface="Arial" charset="0"/>
                <a:ea typeface="Times New Roman" charset="0"/>
                <a:cs typeface="Times New Roman" charset="0"/>
              </a:defRPr>
            </a:lvl6pPr>
            <a:lvl7pPr marL="914400" eaLnBrk="0" fontAlgn="base" hangingPunct="0">
              <a:spcBef>
                <a:spcPct val="0"/>
              </a:spcBef>
              <a:spcAft>
                <a:spcPct val="0"/>
              </a:spcAft>
              <a:defRPr sz="2400">
                <a:solidFill>
                  <a:schemeClr val="tx1"/>
                </a:solidFill>
                <a:latin typeface="Arial" charset="0"/>
                <a:ea typeface="Times New Roman" charset="0"/>
                <a:cs typeface="Times New Roman" charset="0"/>
              </a:defRPr>
            </a:lvl7pPr>
            <a:lvl8pPr marL="1371600" eaLnBrk="0" fontAlgn="base" hangingPunct="0">
              <a:spcBef>
                <a:spcPct val="0"/>
              </a:spcBef>
              <a:spcAft>
                <a:spcPct val="0"/>
              </a:spcAft>
              <a:defRPr sz="2400">
                <a:solidFill>
                  <a:schemeClr val="tx1"/>
                </a:solidFill>
                <a:latin typeface="Arial" charset="0"/>
                <a:ea typeface="Times New Roman" charset="0"/>
                <a:cs typeface="Times New Roman" charset="0"/>
              </a:defRPr>
            </a:lvl8pPr>
            <a:lvl9pPr marL="1828800" eaLnBrk="0" fontAlgn="base" hangingPunct="0">
              <a:spcBef>
                <a:spcPct val="0"/>
              </a:spcBef>
              <a:spcAft>
                <a:spcPct val="0"/>
              </a:spcAft>
              <a:defRPr sz="2400">
                <a:solidFill>
                  <a:schemeClr val="tx1"/>
                </a:solidFill>
                <a:latin typeface="Arial" charset="0"/>
                <a:ea typeface="Times New Roman" charset="0"/>
                <a:cs typeface="Times New Roman" charset="0"/>
              </a:defRPr>
            </a:lvl9pPr>
          </a:lstStyle>
          <a:p>
            <a:pPr algn="ctr" eaLnBrk="1" hangingPunct="1">
              <a:spcBef>
                <a:spcPct val="50000"/>
              </a:spcBef>
            </a:pPr>
            <a:r>
              <a:rPr lang="mn-MN" sz="4000" b="1"/>
              <a:t>Түлхүүр үгс</a:t>
            </a:r>
            <a:endParaRPr lang="en-GB" sz="4000" b="1"/>
          </a:p>
        </p:txBody>
      </p:sp>
      <p:sp>
        <p:nvSpPr>
          <p:cNvPr id="23555" name="Text Box 3"/>
          <p:cNvSpPr txBox="1">
            <a:spLocks noChangeArrowheads="1"/>
          </p:cNvSpPr>
          <p:nvPr/>
        </p:nvSpPr>
        <p:spPr bwMode="auto">
          <a:xfrm>
            <a:off x="2286000" y="1066800"/>
            <a:ext cx="5105400" cy="112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Times New Roman" charset="0"/>
              </a:defRPr>
            </a:lvl1pPr>
            <a:lvl2pPr marL="37931725" indent="-37474525" eaLnBrk="0" hangingPunct="0">
              <a:defRPr sz="2400">
                <a:solidFill>
                  <a:schemeClr val="tx1"/>
                </a:solidFill>
                <a:latin typeface="Arial" charset="0"/>
                <a:ea typeface="Times New Roman" charset="0"/>
                <a:cs typeface="Times New Roman" charset="0"/>
              </a:defRPr>
            </a:lvl2pPr>
            <a:lvl3pPr eaLnBrk="0" hangingPunct="0">
              <a:defRPr sz="2400">
                <a:solidFill>
                  <a:schemeClr val="tx1"/>
                </a:solidFill>
                <a:latin typeface="Arial" charset="0"/>
                <a:ea typeface="Times New Roman" charset="0"/>
                <a:cs typeface="Times New Roman" charset="0"/>
              </a:defRPr>
            </a:lvl3pPr>
            <a:lvl4pPr eaLnBrk="0" hangingPunct="0">
              <a:defRPr sz="2400">
                <a:solidFill>
                  <a:schemeClr val="tx1"/>
                </a:solidFill>
                <a:latin typeface="Arial" charset="0"/>
                <a:ea typeface="Times New Roman" charset="0"/>
                <a:cs typeface="Times New Roman" charset="0"/>
              </a:defRPr>
            </a:lvl4pPr>
            <a:lvl5pPr eaLnBrk="0" hangingPunct="0">
              <a:defRPr sz="2400">
                <a:solidFill>
                  <a:schemeClr val="tx1"/>
                </a:solidFill>
                <a:latin typeface="Arial" charset="0"/>
                <a:ea typeface="Times New Roman" charset="0"/>
                <a:cs typeface="Times New Roman" charset="0"/>
              </a:defRPr>
            </a:lvl5pPr>
            <a:lvl6pPr marL="457200" eaLnBrk="0" fontAlgn="base" hangingPunct="0">
              <a:spcBef>
                <a:spcPct val="0"/>
              </a:spcBef>
              <a:spcAft>
                <a:spcPct val="0"/>
              </a:spcAft>
              <a:defRPr sz="2400">
                <a:solidFill>
                  <a:schemeClr val="tx1"/>
                </a:solidFill>
                <a:latin typeface="Arial" charset="0"/>
                <a:ea typeface="Times New Roman" charset="0"/>
                <a:cs typeface="Times New Roman" charset="0"/>
              </a:defRPr>
            </a:lvl6pPr>
            <a:lvl7pPr marL="914400" eaLnBrk="0" fontAlgn="base" hangingPunct="0">
              <a:spcBef>
                <a:spcPct val="0"/>
              </a:spcBef>
              <a:spcAft>
                <a:spcPct val="0"/>
              </a:spcAft>
              <a:defRPr sz="2400">
                <a:solidFill>
                  <a:schemeClr val="tx1"/>
                </a:solidFill>
                <a:latin typeface="Arial" charset="0"/>
                <a:ea typeface="Times New Roman" charset="0"/>
                <a:cs typeface="Times New Roman" charset="0"/>
              </a:defRPr>
            </a:lvl7pPr>
            <a:lvl8pPr marL="1371600" eaLnBrk="0" fontAlgn="base" hangingPunct="0">
              <a:spcBef>
                <a:spcPct val="0"/>
              </a:spcBef>
              <a:spcAft>
                <a:spcPct val="0"/>
              </a:spcAft>
              <a:defRPr sz="2400">
                <a:solidFill>
                  <a:schemeClr val="tx1"/>
                </a:solidFill>
                <a:latin typeface="Arial" charset="0"/>
                <a:ea typeface="Times New Roman" charset="0"/>
                <a:cs typeface="Times New Roman" charset="0"/>
              </a:defRPr>
            </a:lvl8pPr>
            <a:lvl9pPr marL="1828800" eaLnBrk="0" fontAlgn="base" hangingPunct="0">
              <a:spcBef>
                <a:spcPct val="0"/>
              </a:spcBef>
              <a:spcAft>
                <a:spcPct val="0"/>
              </a:spcAft>
              <a:defRPr sz="2400">
                <a:solidFill>
                  <a:schemeClr val="tx1"/>
                </a:solidFill>
                <a:latin typeface="Arial" charset="0"/>
                <a:ea typeface="Times New Roman" charset="0"/>
                <a:cs typeface="Times New Roman" charset="0"/>
              </a:defRPr>
            </a:lvl9pPr>
          </a:lstStyle>
          <a:p>
            <a:pPr algn="ctr" eaLnBrk="1" hangingPunct="1">
              <a:spcBef>
                <a:spcPct val="50000"/>
              </a:spcBef>
            </a:pPr>
            <a:r>
              <a:rPr lang="mn-MN" sz="3600" b="1"/>
              <a:t>Эв нэгдэл</a:t>
            </a:r>
            <a:endParaRPr lang="en-US" sz="3600" b="1"/>
          </a:p>
          <a:p>
            <a:pPr algn="ctr" eaLnBrk="1" hangingPunct="1"/>
            <a:r>
              <a:rPr lang="en-US" sz="3200"/>
              <a:t>(</a:t>
            </a:r>
            <a:r>
              <a:rPr lang="mn-MN" sz="3200"/>
              <a:t>Христ доторх</a:t>
            </a:r>
            <a:r>
              <a:rPr lang="en-US" sz="3200"/>
              <a:t> </a:t>
            </a:r>
            <a:r>
              <a:rPr lang="mn-MN" sz="3200"/>
              <a:t>өргөмжлөл</a:t>
            </a:r>
            <a:r>
              <a:rPr lang="en-US" sz="3200"/>
              <a:t>)</a:t>
            </a:r>
            <a:endParaRPr lang="en-GB" sz="3200"/>
          </a:p>
        </p:txBody>
      </p:sp>
      <p:sp>
        <p:nvSpPr>
          <p:cNvPr id="23556" name="Text Box 4"/>
          <p:cNvSpPr txBox="1">
            <a:spLocks noChangeArrowheads="1"/>
          </p:cNvSpPr>
          <p:nvPr/>
        </p:nvSpPr>
        <p:spPr bwMode="auto">
          <a:xfrm>
            <a:off x="2362200" y="2590800"/>
            <a:ext cx="4267200" cy="714375"/>
          </a:xfrm>
          <a:prstGeom prst="rect">
            <a:avLst/>
          </a:prstGeom>
          <a:solidFill>
            <a:srgbClr val="E8B21A">
              <a:alpha val="50195"/>
            </a:srgbClr>
          </a:solidFill>
          <a:ln w="12700">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Times New Roman" charset="0"/>
              </a:defRPr>
            </a:lvl1pPr>
            <a:lvl2pPr marL="37931725" indent="-37474525" eaLnBrk="0" hangingPunct="0">
              <a:defRPr sz="2400">
                <a:solidFill>
                  <a:schemeClr val="tx1"/>
                </a:solidFill>
                <a:latin typeface="Arial" charset="0"/>
                <a:ea typeface="Times New Roman" charset="0"/>
                <a:cs typeface="Times New Roman" charset="0"/>
              </a:defRPr>
            </a:lvl2pPr>
            <a:lvl3pPr eaLnBrk="0" hangingPunct="0">
              <a:defRPr sz="2400">
                <a:solidFill>
                  <a:schemeClr val="tx1"/>
                </a:solidFill>
                <a:latin typeface="Arial" charset="0"/>
                <a:ea typeface="Times New Roman" charset="0"/>
                <a:cs typeface="Times New Roman" charset="0"/>
              </a:defRPr>
            </a:lvl3pPr>
            <a:lvl4pPr eaLnBrk="0" hangingPunct="0">
              <a:defRPr sz="2400">
                <a:solidFill>
                  <a:schemeClr val="tx1"/>
                </a:solidFill>
                <a:latin typeface="Arial" charset="0"/>
                <a:ea typeface="Times New Roman" charset="0"/>
                <a:cs typeface="Times New Roman" charset="0"/>
              </a:defRPr>
            </a:lvl4pPr>
            <a:lvl5pPr eaLnBrk="0" hangingPunct="0">
              <a:defRPr sz="2400">
                <a:solidFill>
                  <a:schemeClr val="tx1"/>
                </a:solidFill>
                <a:latin typeface="Arial" charset="0"/>
                <a:ea typeface="Times New Roman" charset="0"/>
                <a:cs typeface="Times New Roman" charset="0"/>
              </a:defRPr>
            </a:lvl5pPr>
            <a:lvl6pPr marL="457200" eaLnBrk="0" fontAlgn="base" hangingPunct="0">
              <a:spcBef>
                <a:spcPct val="0"/>
              </a:spcBef>
              <a:spcAft>
                <a:spcPct val="0"/>
              </a:spcAft>
              <a:defRPr sz="2400">
                <a:solidFill>
                  <a:schemeClr val="tx1"/>
                </a:solidFill>
                <a:latin typeface="Arial" charset="0"/>
                <a:ea typeface="Times New Roman" charset="0"/>
                <a:cs typeface="Times New Roman" charset="0"/>
              </a:defRPr>
            </a:lvl6pPr>
            <a:lvl7pPr marL="914400" eaLnBrk="0" fontAlgn="base" hangingPunct="0">
              <a:spcBef>
                <a:spcPct val="0"/>
              </a:spcBef>
              <a:spcAft>
                <a:spcPct val="0"/>
              </a:spcAft>
              <a:defRPr sz="2400">
                <a:solidFill>
                  <a:schemeClr val="tx1"/>
                </a:solidFill>
                <a:latin typeface="Arial" charset="0"/>
                <a:ea typeface="Times New Roman" charset="0"/>
                <a:cs typeface="Times New Roman" charset="0"/>
              </a:defRPr>
            </a:lvl7pPr>
            <a:lvl8pPr marL="1371600" eaLnBrk="0" fontAlgn="base" hangingPunct="0">
              <a:spcBef>
                <a:spcPct val="0"/>
              </a:spcBef>
              <a:spcAft>
                <a:spcPct val="0"/>
              </a:spcAft>
              <a:defRPr sz="2400">
                <a:solidFill>
                  <a:schemeClr val="tx1"/>
                </a:solidFill>
                <a:latin typeface="Arial" charset="0"/>
                <a:ea typeface="Times New Roman" charset="0"/>
                <a:cs typeface="Times New Roman" charset="0"/>
              </a:defRPr>
            </a:lvl8pPr>
            <a:lvl9pPr marL="1828800" eaLnBrk="0" fontAlgn="base" hangingPunct="0">
              <a:spcBef>
                <a:spcPct val="0"/>
              </a:spcBef>
              <a:spcAft>
                <a:spcPct val="0"/>
              </a:spcAft>
              <a:defRPr sz="2400">
                <a:solidFill>
                  <a:schemeClr val="tx1"/>
                </a:solidFill>
                <a:latin typeface="Arial" charset="0"/>
                <a:ea typeface="Times New Roman" charset="0"/>
                <a:cs typeface="Times New Roman" charset="0"/>
              </a:defRPr>
            </a:lvl9pPr>
          </a:lstStyle>
          <a:p>
            <a:pPr algn="ctr" eaLnBrk="1" hangingPunct="1">
              <a:spcBef>
                <a:spcPct val="50000"/>
              </a:spcBef>
            </a:pPr>
            <a:r>
              <a:rPr lang="mn-MN" sz="4000" b="1"/>
              <a:t>Түлхүүр ишлэл</a:t>
            </a:r>
            <a:endParaRPr lang="en-GB" sz="4000" b="1"/>
          </a:p>
        </p:txBody>
      </p:sp>
      <p:sp>
        <p:nvSpPr>
          <p:cNvPr id="23557" name="Text Box 5"/>
          <p:cNvSpPr txBox="1">
            <a:spLocks noChangeArrowheads="1"/>
          </p:cNvSpPr>
          <p:nvPr/>
        </p:nvSpPr>
        <p:spPr bwMode="auto">
          <a:xfrm>
            <a:off x="304800" y="3429000"/>
            <a:ext cx="8839200" cy="341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Times New Roman" charset="0"/>
              </a:defRPr>
            </a:lvl1pPr>
            <a:lvl2pPr marL="37931725" indent="-37474525" eaLnBrk="0" hangingPunct="0">
              <a:defRPr sz="2400">
                <a:solidFill>
                  <a:schemeClr val="tx1"/>
                </a:solidFill>
                <a:latin typeface="Arial" charset="0"/>
                <a:ea typeface="Times New Roman" charset="0"/>
                <a:cs typeface="Times New Roman" charset="0"/>
              </a:defRPr>
            </a:lvl2pPr>
            <a:lvl3pPr eaLnBrk="0" hangingPunct="0">
              <a:defRPr sz="2400">
                <a:solidFill>
                  <a:schemeClr val="tx1"/>
                </a:solidFill>
                <a:latin typeface="Arial" charset="0"/>
                <a:ea typeface="Times New Roman" charset="0"/>
                <a:cs typeface="Times New Roman" charset="0"/>
              </a:defRPr>
            </a:lvl3pPr>
            <a:lvl4pPr eaLnBrk="0" hangingPunct="0">
              <a:defRPr sz="2400">
                <a:solidFill>
                  <a:schemeClr val="tx1"/>
                </a:solidFill>
                <a:latin typeface="Arial" charset="0"/>
                <a:ea typeface="Times New Roman" charset="0"/>
                <a:cs typeface="Times New Roman" charset="0"/>
              </a:defRPr>
            </a:lvl4pPr>
            <a:lvl5pPr eaLnBrk="0" hangingPunct="0">
              <a:defRPr sz="2400">
                <a:solidFill>
                  <a:schemeClr val="tx1"/>
                </a:solidFill>
                <a:latin typeface="Arial" charset="0"/>
                <a:ea typeface="Times New Roman" charset="0"/>
                <a:cs typeface="Times New Roman" charset="0"/>
              </a:defRPr>
            </a:lvl5pPr>
            <a:lvl6pPr marL="457200" eaLnBrk="0" fontAlgn="base" hangingPunct="0">
              <a:spcBef>
                <a:spcPct val="0"/>
              </a:spcBef>
              <a:spcAft>
                <a:spcPct val="0"/>
              </a:spcAft>
              <a:defRPr sz="2400">
                <a:solidFill>
                  <a:schemeClr val="tx1"/>
                </a:solidFill>
                <a:latin typeface="Arial" charset="0"/>
                <a:ea typeface="Times New Roman" charset="0"/>
                <a:cs typeface="Times New Roman" charset="0"/>
              </a:defRPr>
            </a:lvl6pPr>
            <a:lvl7pPr marL="914400" eaLnBrk="0" fontAlgn="base" hangingPunct="0">
              <a:spcBef>
                <a:spcPct val="0"/>
              </a:spcBef>
              <a:spcAft>
                <a:spcPct val="0"/>
              </a:spcAft>
              <a:defRPr sz="2400">
                <a:solidFill>
                  <a:schemeClr val="tx1"/>
                </a:solidFill>
                <a:latin typeface="Arial" charset="0"/>
                <a:ea typeface="Times New Roman" charset="0"/>
                <a:cs typeface="Times New Roman" charset="0"/>
              </a:defRPr>
            </a:lvl7pPr>
            <a:lvl8pPr marL="1371600" eaLnBrk="0" fontAlgn="base" hangingPunct="0">
              <a:spcBef>
                <a:spcPct val="0"/>
              </a:spcBef>
              <a:spcAft>
                <a:spcPct val="0"/>
              </a:spcAft>
              <a:defRPr sz="2400">
                <a:solidFill>
                  <a:schemeClr val="tx1"/>
                </a:solidFill>
                <a:latin typeface="Arial" charset="0"/>
                <a:ea typeface="Times New Roman" charset="0"/>
                <a:cs typeface="Times New Roman" charset="0"/>
              </a:defRPr>
            </a:lvl8pPr>
            <a:lvl9pPr marL="1828800" eaLnBrk="0" fontAlgn="base" hangingPunct="0">
              <a:spcBef>
                <a:spcPct val="0"/>
              </a:spcBef>
              <a:spcAft>
                <a:spcPct val="0"/>
              </a:spcAft>
              <a:defRPr sz="2400">
                <a:solidFill>
                  <a:schemeClr val="tx1"/>
                </a:solidFill>
                <a:latin typeface="Arial" charset="0"/>
                <a:ea typeface="Times New Roman" charset="0"/>
                <a:cs typeface="Times New Roman" charset="0"/>
              </a:defRPr>
            </a:lvl9pPr>
          </a:lstStyle>
          <a:p>
            <a:pPr algn="ctr" eaLnBrk="1" hangingPunct="1">
              <a:spcBef>
                <a:spcPct val="50000"/>
              </a:spcBef>
            </a:pPr>
            <a:r>
              <a:rPr lang="mn-MN" sz="3600" b="1"/>
              <a:t>Эфес</a:t>
            </a:r>
            <a:r>
              <a:rPr lang="en-US" sz="3600" b="1"/>
              <a:t> 4:1-3</a:t>
            </a:r>
          </a:p>
          <a:p>
            <a:pPr algn="ctr" eaLnBrk="1" hangingPunct="1">
              <a:spcBef>
                <a:spcPct val="50000"/>
              </a:spcBef>
            </a:pPr>
            <a:r>
              <a:rPr lang="en-US" sz="2800"/>
              <a:t>“</a:t>
            </a:r>
            <a:r>
              <a:rPr lang="mn-MN" sz="2800"/>
              <a:t>Иймд та нар дуудагдсан тэрхүү дуудлагадаа зүй зохистой явахыг Эзэний хоригдол би хичээнгүйлэн ятгая.Ингэхдээ аливаа төлөв даруу байдлаар бөгөөд дөлгөөн сэтгэлээр хайр дотор бие бинийгээ хүлцэн тэвчиж, амар тайвны хүлээс дотор Сүнсний нэгдлийг хадгалахыг хичээгтүн</a:t>
            </a:r>
            <a:r>
              <a:rPr lang="en-US" sz="2800"/>
              <a:t>.”</a:t>
            </a:r>
            <a:endParaRPr lang="en-GB" sz="280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3555"/>
                                        </p:tgtEl>
                                        <p:attrNameLst>
                                          <p:attrName>style.visibility</p:attrName>
                                        </p:attrNameLst>
                                      </p:cBhvr>
                                      <p:to>
                                        <p:strVal val="visible"/>
                                      </p:to>
                                    </p:set>
                                    <p:anim calcmode="lin" valueType="num">
                                      <p:cBhvr>
                                        <p:cTn id="7" dur="500" fill="hold"/>
                                        <p:tgtEl>
                                          <p:spTgt spid="23555"/>
                                        </p:tgtEl>
                                        <p:attrNameLst>
                                          <p:attrName>ppt_w</p:attrName>
                                        </p:attrNameLst>
                                      </p:cBhvr>
                                      <p:tavLst>
                                        <p:tav tm="0">
                                          <p:val>
                                            <p:fltVal val="0"/>
                                          </p:val>
                                        </p:tav>
                                        <p:tav tm="100000">
                                          <p:val>
                                            <p:strVal val="#ppt_w"/>
                                          </p:val>
                                        </p:tav>
                                      </p:tavLst>
                                    </p:anim>
                                    <p:anim calcmode="lin" valueType="num">
                                      <p:cBhvr>
                                        <p:cTn id="8" dur="500" fill="hold"/>
                                        <p:tgtEl>
                                          <p:spTgt spid="23555"/>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23556"/>
                                        </p:tgtEl>
                                        <p:attrNameLst>
                                          <p:attrName>style.visibility</p:attrName>
                                        </p:attrNameLst>
                                      </p:cBhvr>
                                      <p:to>
                                        <p:strVal val="visible"/>
                                      </p:to>
                                    </p:set>
                                    <p:anim calcmode="lin" valueType="num">
                                      <p:cBhvr>
                                        <p:cTn id="13" dur="500" fill="hold"/>
                                        <p:tgtEl>
                                          <p:spTgt spid="23556"/>
                                        </p:tgtEl>
                                        <p:attrNameLst>
                                          <p:attrName>ppt_w</p:attrName>
                                        </p:attrNameLst>
                                      </p:cBhvr>
                                      <p:tavLst>
                                        <p:tav tm="0">
                                          <p:val>
                                            <p:fltVal val="0"/>
                                          </p:val>
                                        </p:tav>
                                        <p:tav tm="100000">
                                          <p:val>
                                            <p:strVal val="#ppt_w"/>
                                          </p:val>
                                        </p:tav>
                                      </p:tavLst>
                                    </p:anim>
                                    <p:anim calcmode="lin" valueType="num">
                                      <p:cBhvr>
                                        <p:cTn id="14" dur="500" fill="hold"/>
                                        <p:tgtEl>
                                          <p:spTgt spid="23556"/>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23557"/>
                                        </p:tgtEl>
                                        <p:attrNameLst>
                                          <p:attrName>style.visibility</p:attrName>
                                        </p:attrNameLst>
                                      </p:cBhvr>
                                      <p:to>
                                        <p:strVal val="visible"/>
                                      </p:to>
                                    </p:set>
                                    <p:anim calcmode="lin" valueType="num">
                                      <p:cBhvr>
                                        <p:cTn id="19" dur="500" fill="hold"/>
                                        <p:tgtEl>
                                          <p:spTgt spid="23557"/>
                                        </p:tgtEl>
                                        <p:attrNameLst>
                                          <p:attrName>ppt_w</p:attrName>
                                        </p:attrNameLst>
                                      </p:cBhvr>
                                      <p:tavLst>
                                        <p:tav tm="0">
                                          <p:val>
                                            <p:fltVal val="0"/>
                                          </p:val>
                                        </p:tav>
                                        <p:tav tm="100000">
                                          <p:val>
                                            <p:strVal val="#ppt_w"/>
                                          </p:val>
                                        </p:tav>
                                      </p:tavLst>
                                    </p:anim>
                                    <p:anim calcmode="lin" valueType="num">
                                      <p:cBhvr>
                                        <p:cTn id="20" dur="500" fill="hold"/>
                                        <p:tgtEl>
                                          <p:spTgt spid="2355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autoUpdateAnimBg="0"/>
      <p:bldP spid="23556" grpId="0" animBg="1" autoUpdateAnimBg="0"/>
      <p:bldP spid="23557"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a:off x="1905000" y="228600"/>
            <a:ext cx="5410200" cy="654050"/>
          </a:xfrm>
          <a:prstGeom prst="rect">
            <a:avLst/>
          </a:prstGeom>
          <a:solidFill>
            <a:srgbClr val="E8B21A">
              <a:alpha val="50195"/>
            </a:srgbClr>
          </a:solidFill>
          <a:ln w="12700">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Times New Roman" charset="0"/>
              </a:defRPr>
            </a:lvl1pPr>
            <a:lvl2pPr marL="37931725" indent="-37474525" eaLnBrk="0" hangingPunct="0">
              <a:defRPr sz="2400">
                <a:solidFill>
                  <a:schemeClr val="tx1"/>
                </a:solidFill>
                <a:latin typeface="Arial" charset="0"/>
                <a:ea typeface="Times New Roman" charset="0"/>
                <a:cs typeface="Times New Roman" charset="0"/>
              </a:defRPr>
            </a:lvl2pPr>
            <a:lvl3pPr eaLnBrk="0" hangingPunct="0">
              <a:defRPr sz="2400">
                <a:solidFill>
                  <a:schemeClr val="tx1"/>
                </a:solidFill>
                <a:latin typeface="Arial" charset="0"/>
                <a:ea typeface="Times New Roman" charset="0"/>
                <a:cs typeface="Times New Roman" charset="0"/>
              </a:defRPr>
            </a:lvl3pPr>
            <a:lvl4pPr eaLnBrk="0" hangingPunct="0">
              <a:defRPr sz="2400">
                <a:solidFill>
                  <a:schemeClr val="tx1"/>
                </a:solidFill>
                <a:latin typeface="Arial" charset="0"/>
                <a:ea typeface="Times New Roman" charset="0"/>
                <a:cs typeface="Times New Roman" charset="0"/>
              </a:defRPr>
            </a:lvl4pPr>
            <a:lvl5pPr eaLnBrk="0" hangingPunct="0">
              <a:defRPr sz="2400">
                <a:solidFill>
                  <a:schemeClr val="tx1"/>
                </a:solidFill>
                <a:latin typeface="Arial" charset="0"/>
                <a:ea typeface="Times New Roman" charset="0"/>
                <a:cs typeface="Times New Roman" charset="0"/>
              </a:defRPr>
            </a:lvl5pPr>
            <a:lvl6pPr marL="457200" eaLnBrk="0" fontAlgn="base" hangingPunct="0">
              <a:spcBef>
                <a:spcPct val="0"/>
              </a:spcBef>
              <a:spcAft>
                <a:spcPct val="0"/>
              </a:spcAft>
              <a:defRPr sz="2400">
                <a:solidFill>
                  <a:schemeClr val="tx1"/>
                </a:solidFill>
                <a:latin typeface="Arial" charset="0"/>
                <a:ea typeface="Times New Roman" charset="0"/>
                <a:cs typeface="Times New Roman" charset="0"/>
              </a:defRPr>
            </a:lvl6pPr>
            <a:lvl7pPr marL="914400" eaLnBrk="0" fontAlgn="base" hangingPunct="0">
              <a:spcBef>
                <a:spcPct val="0"/>
              </a:spcBef>
              <a:spcAft>
                <a:spcPct val="0"/>
              </a:spcAft>
              <a:defRPr sz="2400">
                <a:solidFill>
                  <a:schemeClr val="tx1"/>
                </a:solidFill>
                <a:latin typeface="Arial" charset="0"/>
                <a:ea typeface="Times New Roman" charset="0"/>
                <a:cs typeface="Times New Roman" charset="0"/>
              </a:defRPr>
            </a:lvl7pPr>
            <a:lvl8pPr marL="1371600" eaLnBrk="0" fontAlgn="base" hangingPunct="0">
              <a:spcBef>
                <a:spcPct val="0"/>
              </a:spcBef>
              <a:spcAft>
                <a:spcPct val="0"/>
              </a:spcAft>
              <a:defRPr sz="2400">
                <a:solidFill>
                  <a:schemeClr val="tx1"/>
                </a:solidFill>
                <a:latin typeface="Arial" charset="0"/>
                <a:ea typeface="Times New Roman" charset="0"/>
                <a:cs typeface="Times New Roman" charset="0"/>
              </a:defRPr>
            </a:lvl8pPr>
            <a:lvl9pPr marL="1828800" eaLnBrk="0" fontAlgn="base" hangingPunct="0">
              <a:spcBef>
                <a:spcPct val="0"/>
              </a:spcBef>
              <a:spcAft>
                <a:spcPct val="0"/>
              </a:spcAft>
              <a:defRPr sz="2400">
                <a:solidFill>
                  <a:schemeClr val="tx1"/>
                </a:solidFill>
                <a:latin typeface="Arial" charset="0"/>
                <a:ea typeface="Times New Roman" charset="0"/>
                <a:cs typeface="Times New Roman" charset="0"/>
              </a:defRPr>
            </a:lvl9pPr>
          </a:lstStyle>
          <a:p>
            <a:pPr algn="ctr" eaLnBrk="1" hangingPunct="1">
              <a:spcBef>
                <a:spcPct val="50000"/>
              </a:spcBef>
            </a:pPr>
            <a:r>
              <a:rPr lang="mn-MN" sz="3600" b="1"/>
              <a:t>Дүгнэлт </a:t>
            </a:r>
            <a:endParaRPr lang="en-GB" sz="3600" b="1"/>
          </a:p>
        </p:txBody>
      </p:sp>
      <p:sp>
        <p:nvSpPr>
          <p:cNvPr id="24579" name="Text Box 3"/>
          <p:cNvSpPr txBox="1">
            <a:spLocks noChangeArrowheads="1"/>
          </p:cNvSpPr>
          <p:nvPr/>
        </p:nvSpPr>
        <p:spPr bwMode="auto">
          <a:xfrm>
            <a:off x="0" y="1219200"/>
            <a:ext cx="8991600" cy="267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Times New Roman" charset="0"/>
              </a:defRPr>
            </a:lvl1pPr>
            <a:lvl2pPr marL="37931725" indent="-37474525" eaLnBrk="0" hangingPunct="0">
              <a:defRPr sz="2400">
                <a:solidFill>
                  <a:schemeClr val="tx1"/>
                </a:solidFill>
                <a:latin typeface="Arial" charset="0"/>
                <a:ea typeface="Times New Roman" charset="0"/>
                <a:cs typeface="Times New Roman" charset="0"/>
              </a:defRPr>
            </a:lvl2pPr>
            <a:lvl3pPr eaLnBrk="0" hangingPunct="0">
              <a:defRPr sz="2400">
                <a:solidFill>
                  <a:schemeClr val="tx1"/>
                </a:solidFill>
                <a:latin typeface="Arial" charset="0"/>
                <a:ea typeface="Times New Roman" charset="0"/>
                <a:cs typeface="Times New Roman" charset="0"/>
              </a:defRPr>
            </a:lvl3pPr>
            <a:lvl4pPr eaLnBrk="0" hangingPunct="0">
              <a:defRPr sz="2400">
                <a:solidFill>
                  <a:schemeClr val="tx1"/>
                </a:solidFill>
                <a:latin typeface="Arial" charset="0"/>
                <a:ea typeface="Times New Roman" charset="0"/>
                <a:cs typeface="Times New Roman" charset="0"/>
              </a:defRPr>
            </a:lvl4pPr>
            <a:lvl5pPr eaLnBrk="0" hangingPunct="0">
              <a:defRPr sz="2400">
                <a:solidFill>
                  <a:schemeClr val="tx1"/>
                </a:solidFill>
                <a:latin typeface="Arial" charset="0"/>
                <a:ea typeface="Times New Roman" charset="0"/>
                <a:cs typeface="Times New Roman" charset="0"/>
              </a:defRPr>
            </a:lvl5pPr>
            <a:lvl6pPr marL="457200" eaLnBrk="0" fontAlgn="base" hangingPunct="0">
              <a:spcBef>
                <a:spcPct val="0"/>
              </a:spcBef>
              <a:spcAft>
                <a:spcPct val="0"/>
              </a:spcAft>
              <a:defRPr sz="2400">
                <a:solidFill>
                  <a:schemeClr val="tx1"/>
                </a:solidFill>
                <a:latin typeface="Arial" charset="0"/>
                <a:ea typeface="Times New Roman" charset="0"/>
                <a:cs typeface="Times New Roman" charset="0"/>
              </a:defRPr>
            </a:lvl6pPr>
            <a:lvl7pPr marL="914400" eaLnBrk="0" fontAlgn="base" hangingPunct="0">
              <a:spcBef>
                <a:spcPct val="0"/>
              </a:spcBef>
              <a:spcAft>
                <a:spcPct val="0"/>
              </a:spcAft>
              <a:defRPr sz="2400">
                <a:solidFill>
                  <a:schemeClr val="tx1"/>
                </a:solidFill>
                <a:latin typeface="Arial" charset="0"/>
                <a:ea typeface="Times New Roman" charset="0"/>
                <a:cs typeface="Times New Roman" charset="0"/>
              </a:defRPr>
            </a:lvl7pPr>
            <a:lvl8pPr marL="1371600" eaLnBrk="0" fontAlgn="base" hangingPunct="0">
              <a:spcBef>
                <a:spcPct val="0"/>
              </a:spcBef>
              <a:spcAft>
                <a:spcPct val="0"/>
              </a:spcAft>
              <a:defRPr sz="2400">
                <a:solidFill>
                  <a:schemeClr val="tx1"/>
                </a:solidFill>
                <a:latin typeface="Arial" charset="0"/>
                <a:ea typeface="Times New Roman" charset="0"/>
                <a:cs typeface="Times New Roman" charset="0"/>
              </a:defRPr>
            </a:lvl8pPr>
            <a:lvl9pPr marL="1828800" eaLnBrk="0" fontAlgn="base" hangingPunct="0">
              <a:spcBef>
                <a:spcPct val="0"/>
              </a:spcBef>
              <a:spcAft>
                <a:spcPct val="0"/>
              </a:spcAft>
              <a:defRPr sz="2400">
                <a:solidFill>
                  <a:schemeClr val="tx1"/>
                </a:solidFill>
                <a:latin typeface="Arial" charset="0"/>
                <a:ea typeface="Times New Roman" charset="0"/>
                <a:cs typeface="Times New Roman" charset="0"/>
              </a:defRPr>
            </a:lvl9pPr>
          </a:lstStyle>
          <a:p>
            <a:pPr algn="ctr" eaLnBrk="1" hangingPunct="1">
              <a:spcBef>
                <a:spcPct val="50000"/>
              </a:spcBef>
            </a:pPr>
            <a:r>
              <a:rPr lang="mn-MN" sz="2600"/>
              <a:t>Пууль Эзэний нууцын талаар тайлбарлаж, сүм доторх ижил байр суурьтай Иүдей-харь үндэстнүүдийг эв нэгдэлтэй байхыг,</a:t>
            </a:r>
            <a:r>
              <a:rPr lang="en-US" sz="2600"/>
              <a:t>—</a:t>
            </a:r>
            <a:r>
              <a:rPr lang="mn-MN" sz="2600"/>
              <a:t>Эфес дэх энэ хоёр бүлэгт хандан бие биенээ эв нэгдлийн хайраар хайрлаж дэлхийн хүмүүст гэрчлэл болох зохистой амьдрахыг уриалан байна. </a:t>
            </a:r>
          </a:p>
          <a:p>
            <a:pPr algn="ctr" eaLnBrk="1" hangingPunct="1">
              <a:spcBef>
                <a:spcPct val="50000"/>
              </a:spcBef>
            </a:pPr>
            <a:endParaRPr lang="en-GB" sz="2600"/>
          </a:p>
        </p:txBody>
      </p:sp>
      <p:sp>
        <p:nvSpPr>
          <p:cNvPr id="24580" name="Text Box 4"/>
          <p:cNvSpPr txBox="1">
            <a:spLocks noChangeArrowheads="1"/>
          </p:cNvSpPr>
          <p:nvPr/>
        </p:nvSpPr>
        <p:spPr bwMode="auto">
          <a:xfrm>
            <a:off x="2819400" y="3765550"/>
            <a:ext cx="3505200" cy="654050"/>
          </a:xfrm>
          <a:prstGeom prst="rect">
            <a:avLst/>
          </a:prstGeom>
          <a:solidFill>
            <a:srgbClr val="E8B21A">
              <a:alpha val="50195"/>
            </a:srgbClr>
          </a:solidFill>
          <a:ln w="12700">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Times New Roman" charset="0"/>
              </a:defRPr>
            </a:lvl1pPr>
            <a:lvl2pPr marL="37931725" indent="-37474525" eaLnBrk="0" hangingPunct="0">
              <a:defRPr sz="2400">
                <a:solidFill>
                  <a:schemeClr val="tx1"/>
                </a:solidFill>
                <a:latin typeface="Arial" charset="0"/>
                <a:ea typeface="Times New Roman" charset="0"/>
                <a:cs typeface="Times New Roman" charset="0"/>
              </a:defRPr>
            </a:lvl2pPr>
            <a:lvl3pPr eaLnBrk="0" hangingPunct="0">
              <a:defRPr sz="2400">
                <a:solidFill>
                  <a:schemeClr val="tx1"/>
                </a:solidFill>
                <a:latin typeface="Arial" charset="0"/>
                <a:ea typeface="Times New Roman" charset="0"/>
                <a:cs typeface="Times New Roman" charset="0"/>
              </a:defRPr>
            </a:lvl3pPr>
            <a:lvl4pPr eaLnBrk="0" hangingPunct="0">
              <a:defRPr sz="2400">
                <a:solidFill>
                  <a:schemeClr val="tx1"/>
                </a:solidFill>
                <a:latin typeface="Arial" charset="0"/>
                <a:ea typeface="Times New Roman" charset="0"/>
                <a:cs typeface="Times New Roman" charset="0"/>
              </a:defRPr>
            </a:lvl4pPr>
            <a:lvl5pPr eaLnBrk="0" hangingPunct="0">
              <a:defRPr sz="2400">
                <a:solidFill>
                  <a:schemeClr val="tx1"/>
                </a:solidFill>
                <a:latin typeface="Arial" charset="0"/>
                <a:ea typeface="Times New Roman" charset="0"/>
                <a:cs typeface="Times New Roman" charset="0"/>
              </a:defRPr>
            </a:lvl5pPr>
            <a:lvl6pPr marL="457200" eaLnBrk="0" fontAlgn="base" hangingPunct="0">
              <a:spcBef>
                <a:spcPct val="0"/>
              </a:spcBef>
              <a:spcAft>
                <a:spcPct val="0"/>
              </a:spcAft>
              <a:defRPr sz="2400">
                <a:solidFill>
                  <a:schemeClr val="tx1"/>
                </a:solidFill>
                <a:latin typeface="Arial" charset="0"/>
                <a:ea typeface="Times New Roman" charset="0"/>
                <a:cs typeface="Times New Roman" charset="0"/>
              </a:defRPr>
            </a:lvl6pPr>
            <a:lvl7pPr marL="914400" eaLnBrk="0" fontAlgn="base" hangingPunct="0">
              <a:spcBef>
                <a:spcPct val="0"/>
              </a:spcBef>
              <a:spcAft>
                <a:spcPct val="0"/>
              </a:spcAft>
              <a:defRPr sz="2400">
                <a:solidFill>
                  <a:schemeClr val="tx1"/>
                </a:solidFill>
                <a:latin typeface="Arial" charset="0"/>
                <a:ea typeface="Times New Roman" charset="0"/>
                <a:cs typeface="Times New Roman" charset="0"/>
              </a:defRPr>
            </a:lvl7pPr>
            <a:lvl8pPr marL="1371600" eaLnBrk="0" fontAlgn="base" hangingPunct="0">
              <a:spcBef>
                <a:spcPct val="0"/>
              </a:spcBef>
              <a:spcAft>
                <a:spcPct val="0"/>
              </a:spcAft>
              <a:defRPr sz="2400">
                <a:solidFill>
                  <a:schemeClr val="tx1"/>
                </a:solidFill>
                <a:latin typeface="Arial" charset="0"/>
                <a:ea typeface="Times New Roman" charset="0"/>
                <a:cs typeface="Times New Roman" charset="0"/>
              </a:defRPr>
            </a:lvl8pPr>
            <a:lvl9pPr marL="1828800" eaLnBrk="0" fontAlgn="base" hangingPunct="0">
              <a:spcBef>
                <a:spcPct val="0"/>
              </a:spcBef>
              <a:spcAft>
                <a:spcPct val="0"/>
              </a:spcAft>
              <a:defRPr sz="2400">
                <a:solidFill>
                  <a:schemeClr val="tx1"/>
                </a:solidFill>
                <a:latin typeface="Arial" charset="0"/>
                <a:ea typeface="Times New Roman" charset="0"/>
                <a:cs typeface="Times New Roman" charset="0"/>
              </a:defRPr>
            </a:lvl9pPr>
          </a:lstStyle>
          <a:p>
            <a:pPr algn="ctr" eaLnBrk="1" hangingPunct="1">
              <a:spcBef>
                <a:spcPct val="50000"/>
              </a:spcBef>
            </a:pPr>
            <a:r>
              <a:rPr lang="mn-MN" sz="3600" b="1"/>
              <a:t>Хэрэгжүүлэлт</a:t>
            </a:r>
            <a:endParaRPr lang="en-GB" sz="3600" b="1"/>
          </a:p>
        </p:txBody>
      </p:sp>
      <p:sp>
        <p:nvSpPr>
          <p:cNvPr id="24581" name="Text Box 5"/>
          <p:cNvSpPr txBox="1">
            <a:spLocks noChangeArrowheads="1"/>
          </p:cNvSpPr>
          <p:nvPr/>
        </p:nvSpPr>
        <p:spPr bwMode="auto">
          <a:xfrm>
            <a:off x="152400" y="4538663"/>
            <a:ext cx="8839200" cy="201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Times New Roman" charset="0"/>
              </a:defRPr>
            </a:lvl1pPr>
            <a:lvl2pPr marL="37931725" indent="-37474525" eaLnBrk="0" hangingPunct="0">
              <a:defRPr sz="2400">
                <a:solidFill>
                  <a:schemeClr val="tx1"/>
                </a:solidFill>
                <a:latin typeface="Arial" charset="0"/>
                <a:ea typeface="Times New Roman" charset="0"/>
                <a:cs typeface="Times New Roman" charset="0"/>
              </a:defRPr>
            </a:lvl2pPr>
            <a:lvl3pPr eaLnBrk="0" hangingPunct="0">
              <a:defRPr sz="2400">
                <a:solidFill>
                  <a:schemeClr val="tx1"/>
                </a:solidFill>
                <a:latin typeface="Arial" charset="0"/>
                <a:ea typeface="Times New Roman" charset="0"/>
                <a:cs typeface="Times New Roman" charset="0"/>
              </a:defRPr>
            </a:lvl3pPr>
            <a:lvl4pPr eaLnBrk="0" hangingPunct="0">
              <a:defRPr sz="2400">
                <a:solidFill>
                  <a:schemeClr val="tx1"/>
                </a:solidFill>
                <a:latin typeface="Arial" charset="0"/>
                <a:ea typeface="Times New Roman" charset="0"/>
                <a:cs typeface="Times New Roman" charset="0"/>
              </a:defRPr>
            </a:lvl4pPr>
            <a:lvl5pPr eaLnBrk="0" hangingPunct="0">
              <a:defRPr sz="2400">
                <a:solidFill>
                  <a:schemeClr val="tx1"/>
                </a:solidFill>
                <a:latin typeface="Arial" charset="0"/>
                <a:ea typeface="Times New Roman" charset="0"/>
                <a:cs typeface="Times New Roman" charset="0"/>
              </a:defRPr>
            </a:lvl5pPr>
            <a:lvl6pPr marL="457200" eaLnBrk="0" fontAlgn="base" hangingPunct="0">
              <a:spcBef>
                <a:spcPct val="0"/>
              </a:spcBef>
              <a:spcAft>
                <a:spcPct val="0"/>
              </a:spcAft>
              <a:defRPr sz="2400">
                <a:solidFill>
                  <a:schemeClr val="tx1"/>
                </a:solidFill>
                <a:latin typeface="Arial" charset="0"/>
                <a:ea typeface="Times New Roman" charset="0"/>
                <a:cs typeface="Times New Roman" charset="0"/>
              </a:defRPr>
            </a:lvl6pPr>
            <a:lvl7pPr marL="914400" eaLnBrk="0" fontAlgn="base" hangingPunct="0">
              <a:spcBef>
                <a:spcPct val="0"/>
              </a:spcBef>
              <a:spcAft>
                <a:spcPct val="0"/>
              </a:spcAft>
              <a:defRPr sz="2400">
                <a:solidFill>
                  <a:schemeClr val="tx1"/>
                </a:solidFill>
                <a:latin typeface="Arial" charset="0"/>
                <a:ea typeface="Times New Roman" charset="0"/>
                <a:cs typeface="Times New Roman" charset="0"/>
              </a:defRPr>
            </a:lvl7pPr>
            <a:lvl8pPr marL="1371600" eaLnBrk="0" fontAlgn="base" hangingPunct="0">
              <a:spcBef>
                <a:spcPct val="0"/>
              </a:spcBef>
              <a:spcAft>
                <a:spcPct val="0"/>
              </a:spcAft>
              <a:defRPr sz="2400">
                <a:solidFill>
                  <a:schemeClr val="tx1"/>
                </a:solidFill>
                <a:latin typeface="Arial" charset="0"/>
                <a:ea typeface="Times New Roman" charset="0"/>
                <a:cs typeface="Times New Roman" charset="0"/>
              </a:defRPr>
            </a:lvl8pPr>
            <a:lvl9pPr marL="1828800" eaLnBrk="0" fontAlgn="base" hangingPunct="0">
              <a:spcBef>
                <a:spcPct val="0"/>
              </a:spcBef>
              <a:spcAft>
                <a:spcPct val="0"/>
              </a:spcAft>
              <a:defRPr sz="2400">
                <a:solidFill>
                  <a:schemeClr val="tx1"/>
                </a:solidFill>
                <a:latin typeface="Arial" charset="0"/>
                <a:ea typeface="Times New Roman" charset="0"/>
                <a:cs typeface="Times New Roman" charset="0"/>
              </a:defRPr>
            </a:lvl9pPr>
          </a:lstStyle>
          <a:p>
            <a:pPr algn="ctr" eaLnBrk="1" hangingPunct="1">
              <a:spcBef>
                <a:spcPct val="50000"/>
              </a:spcBef>
            </a:pPr>
            <a:r>
              <a:rPr lang="mn-MN" sz="2800"/>
              <a:t>Та, Христийн биеийн бусад гишүүдтэй адил гэдэгт үнэхээр итгэдэг үү?</a:t>
            </a:r>
            <a:r>
              <a:rPr lang="en-US" sz="2800"/>
              <a:t> </a:t>
            </a:r>
            <a:endParaRPr lang="mn-MN" sz="2800"/>
          </a:p>
          <a:p>
            <a:pPr algn="ctr" eaLnBrk="1" hangingPunct="1">
              <a:spcBef>
                <a:spcPct val="50000"/>
              </a:spcBef>
            </a:pPr>
            <a:r>
              <a:rPr lang="mn-MN" sz="2800"/>
              <a:t>Танаас өөр итгэгчидтэй эв нэгдлээ хэрхэн илэрхийлдэг вэ? </a:t>
            </a:r>
            <a:endParaRPr lang="en-GB" sz="280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4579"/>
                                        </p:tgtEl>
                                        <p:attrNameLst>
                                          <p:attrName>style.visibility</p:attrName>
                                        </p:attrNameLst>
                                      </p:cBhvr>
                                      <p:to>
                                        <p:strVal val="visible"/>
                                      </p:to>
                                    </p:set>
                                    <p:anim calcmode="lin" valueType="num">
                                      <p:cBhvr>
                                        <p:cTn id="7" dur="500" fill="hold"/>
                                        <p:tgtEl>
                                          <p:spTgt spid="24579"/>
                                        </p:tgtEl>
                                        <p:attrNameLst>
                                          <p:attrName>ppt_w</p:attrName>
                                        </p:attrNameLst>
                                      </p:cBhvr>
                                      <p:tavLst>
                                        <p:tav tm="0">
                                          <p:val>
                                            <p:fltVal val="0"/>
                                          </p:val>
                                        </p:tav>
                                        <p:tav tm="100000">
                                          <p:val>
                                            <p:strVal val="#ppt_w"/>
                                          </p:val>
                                        </p:tav>
                                      </p:tavLst>
                                    </p:anim>
                                    <p:anim calcmode="lin" valueType="num">
                                      <p:cBhvr>
                                        <p:cTn id="8" dur="500" fill="hold"/>
                                        <p:tgtEl>
                                          <p:spTgt spid="24579"/>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24580"/>
                                        </p:tgtEl>
                                        <p:attrNameLst>
                                          <p:attrName>style.visibility</p:attrName>
                                        </p:attrNameLst>
                                      </p:cBhvr>
                                      <p:to>
                                        <p:strVal val="visible"/>
                                      </p:to>
                                    </p:set>
                                    <p:anim calcmode="lin" valueType="num">
                                      <p:cBhvr>
                                        <p:cTn id="13" dur="500" fill="hold"/>
                                        <p:tgtEl>
                                          <p:spTgt spid="24580"/>
                                        </p:tgtEl>
                                        <p:attrNameLst>
                                          <p:attrName>ppt_w</p:attrName>
                                        </p:attrNameLst>
                                      </p:cBhvr>
                                      <p:tavLst>
                                        <p:tav tm="0">
                                          <p:val>
                                            <p:fltVal val="0"/>
                                          </p:val>
                                        </p:tav>
                                        <p:tav tm="100000">
                                          <p:val>
                                            <p:strVal val="#ppt_w"/>
                                          </p:val>
                                        </p:tav>
                                      </p:tavLst>
                                    </p:anim>
                                    <p:anim calcmode="lin" valueType="num">
                                      <p:cBhvr>
                                        <p:cTn id="14" dur="500" fill="hold"/>
                                        <p:tgtEl>
                                          <p:spTgt spid="24580"/>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24581"/>
                                        </p:tgtEl>
                                        <p:attrNameLst>
                                          <p:attrName>style.visibility</p:attrName>
                                        </p:attrNameLst>
                                      </p:cBhvr>
                                      <p:to>
                                        <p:strVal val="visible"/>
                                      </p:to>
                                    </p:set>
                                    <p:anim calcmode="lin" valueType="num">
                                      <p:cBhvr>
                                        <p:cTn id="19" dur="500" fill="hold"/>
                                        <p:tgtEl>
                                          <p:spTgt spid="24581"/>
                                        </p:tgtEl>
                                        <p:attrNameLst>
                                          <p:attrName>ppt_w</p:attrName>
                                        </p:attrNameLst>
                                      </p:cBhvr>
                                      <p:tavLst>
                                        <p:tav tm="0">
                                          <p:val>
                                            <p:fltVal val="0"/>
                                          </p:val>
                                        </p:tav>
                                        <p:tav tm="100000">
                                          <p:val>
                                            <p:strVal val="#ppt_w"/>
                                          </p:val>
                                        </p:tav>
                                      </p:tavLst>
                                    </p:anim>
                                    <p:anim calcmode="lin" valueType="num">
                                      <p:cBhvr>
                                        <p:cTn id="20" dur="500" fill="hold"/>
                                        <p:tgtEl>
                                          <p:spTgt spid="2458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autoUpdateAnimBg="0"/>
      <p:bldP spid="24580" grpId="0" animBg="1" autoUpdateAnimBg="0"/>
      <p:bldP spid="24581"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ChangeArrowheads="1"/>
          </p:cNvSpPr>
          <p:nvPr/>
        </p:nvSpPr>
        <p:spPr bwMode="auto">
          <a:xfrm>
            <a:off x="2667000" y="2819400"/>
            <a:ext cx="6248400" cy="990600"/>
          </a:xfrm>
          <a:prstGeom prst="rect">
            <a:avLst/>
          </a:prstGeom>
          <a:solidFill>
            <a:srgbClr val="E8B21A">
              <a:alpha val="50195"/>
            </a:srgbClr>
          </a:solidFill>
          <a:ln w="12700">
            <a:solidFill>
              <a:schemeClr val="tx1"/>
            </a:solidFill>
            <a:miter lim="800000"/>
            <a:headEnd/>
            <a:tailEnd/>
          </a:ln>
        </p:spPr>
        <p:txBody>
          <a:bodyPr anchor="ctr"/>
          <a:lstStyle/>
          <a:p>
            <a:pPr algn="ctr"/>
            <a:r>
              <a:rPr lang="mn-MN" sz="6000" b="1">
                <a:solidFill>
                  <a:schemeClr val="tx2"/>
                </a:solidFill>
              </a:rPr>
              <a:t>Колоссай</a:t>
            </a:r>
            <a:endParaRPr lang="en-US" sz="6000" b="1">
              <a:solidFill>
                <a:schemeClr val="tx2"/>
              </a:solidFill>
            </a:endParaRPr>
          </a:p>
        </p:txBody>
      </p:sp>
      <p:pic>
        <p:nvPicPr>
          <p:cNvPr id="33795" name="Picture 3" descr="CIMG2746"/>
          <p:cNvPicPr>
            <a:picLocks noChangeAspect="1" noChangeArrowheads="1"/>
          </p:cNvPicPr>
          <p:nvPr/>
        </p:nvPicPr>
        <p:blipFill>
          <a:blip r:embed="rId2">
            <a:extLst>
              <a:ext uri="{28A0092B-C50C-407E-A947-70E740481C1C}">
                <a14:useLocalDpi xmlns:a14="http://schemas.microsoft.com/office/drawing/2010/main" val="0"/>
              </a:ext>
            </a:extLst>
          </a:blip>
          <a:srcRect l="26666" r="20000"/>
          <a:stretch>
            <a:fillRect/>
          </a:stretch>
        </p:blipFill>
        <p:spPr bwMode="auto">
          <a:xfrm>
            <a:off x="0" y="0"/>
            <a:ext cx="2743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304800" y="762000"/>
            <a:ext cx="4113213" cy="5867400"/>
          </a:xfrm>
          <a:prstGeom prst="rect">
            <a:avLst/>
          </a:prstGeom>
          <a:solidFill>
            <a:srgbClr val="FF9900">
              <a:alpha val="50195"/>
            </a:srgbClr>
          </a:solidFill>
          <a:ln w="9525">
            <a:solidFill>
              <a:srgbClr val="000000"/>
            </a:solidFill>
            <a:miter lim="800000"/>
            <a:headEnd/>
            <a:tailEnd/>
          </a:ln>
        </p:spPr>
        <p:txBody>
          <a:bodyPr/>
          <a:lstStyle>
            <a:lvl1pPr eaLnBrk="0" hangingPunct="0">
              <a:defRPr sz="2400">
                <a:solidFill>
                  <a:schemeClr val="tx1"/>
                </a:solidFill>
                <a:latin typeface="Arial" charset="0"/>
                <a:ea typeface="ＭＳ Ｐゴシック" charset="0"/>
                <a:cs typeface="Times New Roman" charset="0"/>
              </a:defRPr>
            </a:lvl1pPr>
            <a:lvl2pPr marL="37931725" indent="-37474525" eaLnBrk="0" hangingPunct="0">
              <a:defRPr sz="2400">
                <a:solidFill>
                  <a:schemeClr val="tx1"/>
                </a:solidFill>
                <a:latin typeface="Arial" charset="0"/>
                <a:ea typeface="Times New Roman" charset="0"/>
                <a:cs typeface="Times New Roman" charset="0"/>
              </a:defRPr>
            </a:lvl2pPr>
            <a:lvl3pPr eaLnBrk="0" hangingPunct="0">
              <a:defRPr sz="2400">
                <a:solidFill>
                  <a:schemeClr val="tx1"/>
                </a:solidFill>
                <a:latin typeface="Arial" charset="0"/>
                <a:ea typeface="Times New Roman" charset="0"/>
                <a:cs typeface="Times New Roman" charset="0"/>
              </a:defRPr>
            </a:lvl3pPr>
            <a:lvl4pPr eaLnBrk="0" hangingPunct="0">
              <a:defRPr sz="2400">
                <a:solidFill>
                  <a:schemeClr val="tx1"/>
                </a:solidFill>
                <a:latin typeface="Arial" charset="0"/>
                <a:ea typeface="Times New Roman" charset="0"/>
                <a:cs typeface="Times New Roman" charset="0"/>
              </a:defRPr>
            </a:lvl4pPr>
            <a:lvl5pPr eaLnBrk="0" hangingPunct="0">
              <a:defRPr sz="2400">
                <a:solidFill>
                  <a:schemeClr val="tx1"/>
                </a:solidFill>
                <a:latin typeface="Arial" charset="0"/>
                <a:ea typeface="Times New Roman" charset="0"/>
                <a:cs typeface="Times New Roman" charset="0"/>
              </a:defRPr>
            </a:lvl5pPr>
            <a:lvl6pPr marL="457200" eaLnBrk="0" fontAlgn="base" hangingPunct="0">
              <a:spcBef>
                <a:spcPct val="0"/>
              </a:spcBef>
              <a:spcAft>
                <a:spcPct val="0"/>
              </a:spcAft>
              <a:defRPr sz="2400">
                <a:solidFill>
                  <a:schemeClr val="tx1"/>
                </a:solidFill>
                <a:latin typeface="Arial" charset="0"/>
                <a:ea typeface="Times New Roman" charset="0"/>
                <a:cs typeface="Times New Roman" charset="0"/>
              </a:defRPr>
            </a:lvl6pPr>
            <a:lvl7pPr marL="914400" eaLnBrk="0" fontAlgn="base" hangingPunct="0">
              <a:spcBef>
                <a:spcPct val="0"/>
              </a:spcBef>
              <a:spcAft>
                <a:spcPct val="0"/>
              </a:spcAft>
              <a:defRPr sz="2400">
                <a:solidFill>
                  <a:schemeClr val="tx1"/>
                </a:solidFill>
                <a:latin typeface="Arial" charset="0"/>
                <a:ea typeface="Times New Roman" charset="0"/>
                <a:cs typeface="Times New Roman" charset="0"/>
              </a:defRPr>
            </a:lvl7pPr>
            <a:lvl8pPr marL="1371600" eaLnBrk="0" fontAlgn="base" hangingPunct="0">
              <a:spcBef>
                <a:spcPct val="0"/>
              </a:spcBef>
              <a:spcAft>
                <a:spcPct val="0"/>
              </a:spcAft>
              <a:defRPr sz="2400">
                <a:solidFill>
                  <a:schemeClr val="tx1"/>
                </a:solidFill>
                <a:latin typeface="Arial" charset="0"/>
                <a:ea typeface="Times New Roman" charset="0"/>
                <a:cs typeface="Times New Roman" charset="0"/>
              </a:defRPr>
            </a:lvl8pPr>
            <a:lvl9pPr marL="1828800" eaLnBrk="0" fontAlgn="base" hangingPunct="0">
              <a:spcBef>
                <a:spcPct val="0"/>
              </a:spcBef>
              <a:spcAft>
                <a:spcPct val="0"/>
              </a:spcAft>
              <a:defRPr sz="2400">
                <a:solidFill>
                  <a:schemeClr val="tx1"/>
                </a:solidFill>
                <a:latin typeface="Arial" charset="0"/>
                <a:ea typeface="Times New Roman" charset="0"/>
                <a:cs typeface="Times New Roman" charset="0"/>
              </a:defRPr>
            </a:lvl9pPr>
          </a:lstStyle>
          <a:p>
            <a:pPr eaLnBrk="1" hangingPunct="1"/>
            <a:r>
              <a:rPr lang="mn-MN" u="sng">
                <a:solidFill>
                  <a:srgbClr val="070214"/>
                </a:solidFill>
              </a:rPr>
              <a:t>Гадны нотолгоо</a:t>
            </a:r>
            <a:endParaRPr lang="en-US" altLang="zh-CN" sz="2200" b="1" u="sng">
              <a:ea typeface="SimSun" charset="0"/>
              <a:cs typeface="SimSun" charset="0"/>
            </a:endParaRPr>
          </a:p>
          <a:p>
            <a:pPr eaLnBrk="1" hangingPunct="1"/>
            <a:r>
              <a:rPr lang="mn-MN" altLang="zh-CN">
                <a:solidFill>
                  <a:srgbClr val="070214"/>
                </a:solidFill>
              </a:rPr>
              <a:t>Эртний Христэч зохиолчид Пуулийг зохиогч нь гэж үзсэн. </a:t>
            </a:r>
          </a:p>
          <a:p>
            <a:pPr eaLnBrk="1" hangingPunct="1"/>
            <a:r>
              <a:rPr lang="en-US" altLang="zh-CN" sz="2200" b="1">
                <a:ea typeface="SimSun" charset="0"/>
                <a:cs typeface="SimSun" charset="0"/>
              </a:rPr>
              <a:t> </a:t>
            </a:r>
          </a:p>
          <a:p>
            <a:pPr eaLnBrk="1" hangingPunct="1"/>
            <a:r>
              <a:rPr lang="en-US" altLang="zh-CN" sz="2200">
                <a:ea typeface="SimSun" charset="0"/>
                <a:cs typeface="SimSun" charset="0"/>
              </a:rPr>
              <a:t>1.</a:t>
            </a:r>
            <a:r>
              <a:rPr lang="mn-MN" altLang="zh-CN" sz="2200">
                <a:ea typeface="SimSun" charset="0"/>
                <a:cs typeface="SimSun" charset="0"/>
              </a:rPr>
              <a:t>Жастин, Марсион, Иренус, Тертулиа, </a:t>
            </a:r>
            <a:r>
              <a:rPr lang="mn-MN" altLang="zh-CN" sz="2200"/>
              <a:t>Александрын Клемент</a:t>
            </a:r>
            <a:r>
              <a:rPr lang="mn-MN" altLang="zh-CN" sz="2200">
                <a:ea typeface="SimSun" charset="0"/>
                <a:cs typeface="SimSun" charset="0"/>
              </a:rPr>
              <a:t> нар </a:t>
            </a:r>
            <a:r>
              <a:rPr lang="mn-MN" sz="2200"/>
              <a:t>Пуулийг зохиогч гэдгийг нотолдог. </a:t>
            </a:r>
            <a:r>
              <a:rPr lang="en-US" altLang="zh-CN" sz="2200" b="1">
                <a:ea typeface="SimSun" charset="0"/>
                <a:cs typeface="SimSun" charset="0"/>
              </a:rPr>
              <a:t> </a:t>
            </a:r>
          </a:p>
          <a:p>
            <a:pPr eaLnBrk="1" hangingPunct="1"/>
            <a:r>
              <a:rPr lang="en-US" altLang="zh-CN" sz="2200" b="1">
                <a:ea typeface="SimSun" charset="0"/>
                <a:cs typeface="SimSun" charset="0"/>
              </a:rPr>
              <a:t>2</a:t>
            </a:r>
            <a:r>
              <a:rPr lang="en-US" altLang="zh-CN" sz="2200">
                <a:ea typeface="SimSun" charset="0"/>
                <a:cs typeface="SimSun" charset="0"/>
              </a:rPr>
              <a:t>. </a:t>
            </a:r>
            <a:r>
              <a:rPr lang="mn-MN" altLang="zh-CN" sz="2200">
                <a:ea typeface="SimSun" charset="0"/>
                <a:cs typeface="SimSun" charset="0"/>
              </a:rPr>
              <a:t>Германы эрдэмтэн дотоод хүчин зүйлсд үндэслэн эсэргүүцэх хүртэл </a:t>
            </a:r>
            <a:r>
              <a:rPr lang="en-US" altLang="zh-CN" sz="2200">
                <a:ea typeface="SimSun" charset="0"/>
                <a:cs typeface="SimSun" charset="0"/>
              </a:rPr>
              <a:t>(</a:t>
            </a:r>
            <a:r>
              <a:rPr lang="mn-MN" altLang="zh-CN" sz="2200">
                <a:ea typeface="SimSun" charset="0"/>
                <a:cs typeface="SimSun" charset="0"/>
              </a:rPr>
              <a:t>19-р зууныг хүртэл</a:t>
            </a:r>
            <a:r>
              <a:rPr lang="en-US" altLang="zh-CN" sz="2200">
                <a:ea typeface="SimSun" charset="0"/>
                <a:cs typeface="SimSun" charset="0"/>
              </a:rPr>
              <a:t>)</a:t>
            </a:r>
            <a:r>
              <a:rPr lang="mn-MN" altLang="zh-CN" sz="2200">
                <a:ea typeface="SimSun" charset="0"/>
                <a:cs typeface="SimSun" charset="0"/>
              </a:rPr>
              <a:t> Пуулийг зохиогч гэдэгт асуултгүйгээр хүлээн зөвшөөрч байсан. </a:t>
            </a:r>
            <a:endParaRPr lang="en-US" altLang="zh-CN" sz="2200">
              <a:ea typeface="SimSun" charset="0"/>
              <a:cs typeface="SimSun" charset="0"/>
            </a:endParaRPr>
          </a:p>
        </p:txBody>
      </p:sp>
      <p:sp>
        <p:nvSpPr>
          <p:cNvPr id="26627" name="Text Box 3"/>
          <p:cNvSpPr txBox="1">
            <a:spLocks noChangeArrowheads="1"/>
          </p:cNvSpPr>
          <p:nvPr/>
        </p:nvSpPr>
        <p:spPr bwMode="auto">
          <a:xfrm>
            <a:off x="4724400" y="762000"/>
            <a:ext cx="4113213" cy="5870575"/>
          </a:xfrm>
          <a:prstGeom prst="rect">
            <a:avLst/>
          </a:prstGeom>
          <a:solidFill>
            <a:srgbClr val="FF9900">
              <a:alpha val="50195"/>
            </a:srgbClr>
          </a:solidFill>
          <a:ln w="9525">
            <a:solidFill>
              <a:schemeClr val="tx1"/>
            </a:solidFill>
            <a:miter lim="800000"/>
            <a:headEnd/>
            <a:tailEnd/>
          </a:ln>
        </p:spPr>
        <p:txBody>
          <a:bodyPr/>
          <a:lstStyle>
            <a:lvl1pPr marL="457200" indent="-457200" eaLnBrk="0" hangingPunct="0">
              <a:defRPr sz="2400">
                <a:solidFill>
                  <a:schemeClr val="tx1"/>
                </a:solidFill>
                <a:latin typeface="Arial" charset="0"/>
                <a:ea typeface="ＭＳ Ｐゴシック" charset="0"/>
                <a:cs typeface="Times New Roman" charset="0"/>
              </a:defRPr>
            </a:lvl1pPr>
            <a:lvl2pPr marL="37931725" indent="-37474525" eaLnBrk="0" hangingPunct="0">
              <a:defRPr sz="2400">
                <a:solidFill>
                  <a:schemeClr val="tx1"/>
                </a:solidFill>
                <a:latin typeface="Arial" charset="0"/>
                <a:ea typeface="Times New Roman" charset="0"/>
                <a:cs typeface="Times New Roman" charset="0"/>
              </a:defRPr>
            </a:lvl2pPr>
            <a:lvl3pPr eaLnBrk="0" hangingPunct="0">
              <a:defRPr sz="2400">
                <a:solidFill>
                  <a:schemeClr val="tx1"/>
                </a:solidFill>
                <a:latin typeface="Arial" charset="0"/>
                <a:ea typeface="Times New Roman" charset="0"/>
                <a:cs typeface="Times New Roman" charset="0"/>
              </a:defRPr>
            </a:lvl3pPr>
            <a:lvl4pPr eaLnBrk="0" hangingPunct="0">
              <a:defRPr sz="2400">
                <a:solidFill>
                  <a:schemeClr val="tx1"/>
                </a:solidFill>
                <a:latin typeface="Arial" charset="0"/>
                <a:ea typeface="Times New Roman" charset="0"/>
                <a:cs typeface="Times New Roman" charset="0"/>
              </a:defRPr>
            </a:lvl4pPr>
            <a:lvl5pPr eaLnBrk="0" hangingPunct="0">
              <a:defRPr sz="2400">
                <a:solidFill>
                  <a:schemeClr val="tx1"/>
                </a:solidFill>
                <a:latin typeface="Arial" charset="0"/>
                <a:ea typeface="Times New Roman" charset="0"/>
                <a:cs typeface="Times New Roman" charset="0"/>
              </a:defRPr>
            </a:lvl5pPr>
            <a:lvl6pPr marL="457200" eaLnBrk="0" fontAlgn="base" hangingPunct="0">
              <a:spcBef>
                <a:spcPct val="0"/>
              </a:spcBef>
              <a:spcAft>
                <a:spcPct val="0"/>
              </a:spcAft>
              <a:defRPr sz="2400">
                <a:solidFill>
                  <a:schemeClr val="tx1"/>
                </a:solidFill>
                <a:latin typeface="Arial" charset="0"/>
                <a:ea typeface="Times New Roman" charset="0"/>
                <a:cs typeface="Times New Roman" charset="0"/>
              </a:defRPr>
            </a:lvl6pPr>
            <a:lvl7pPr marL="914400" eaLnBrk="0" fontAlgn="base" hangingPunct="0">
              <a:spcBef>
                <a:spcPct val="0"/>
              </a:spcBef>
              <a:spcAft>
                <a:spcPct val="0"/>
              </a:spcAft>
              <a:defRPr sz="2400">
                <a:solidFill>
                  <a:schemeClr val="tx1"/>
                </a:solidFill>
                <a:latin typeface="Arial" charset="0"/>
                <a:ea typeface="Times New Roman" charset="0"/>
                <a:cs typeface="Times New Roman" charset="0"/>
              </a:defRPr>
            </a:lvl7pPr>
            <a:lvl8pPr marL="1371600" eaLnBrk="0" fontAlgn="base" hangingPunct="0">
              <a:spcBef>
                <a:spcPct val="0"/>
              </a:spcBef>
              <a:spcAft>
                <a:spcPct val="0"/>
              </a:spcAft>
              <a:defRPr sz="2400">
                <a:solidFill>
                  <a:schemeClr val="tx1"/>
                </a:solidFill>
                <a:latin typeface="Arial" charset="0"/>
                <a:ea typeface="Times New Roman" charset="0"/>
                <a:cs typeface="Times New Roman" charset="0"/>
              </a:defRPr>
            </a:lvl8pPr>
            <a:lvl9pPr marL="1828800" eaLnBrk="0" fontAlgn="base" hangingPunct="0">
              <a:spcBef>
                <a:spcPct val="0"/>
              </a:spcBef>
              <a:spcAft>
                <a:spcPct val="0"/>
              </a:spcAft>
              <a:defRPr sz="2400">
                <a:solidFill>
                  <a:schemeClr val="tx1"/>
                </a:solidFill>
                <a:latin typeface="Arial" charset="0"/>
                <a:ea typeface="Times New Roman" charset="0"/>
                <a:cs typeface="Times New Roman" charset="0"/>
              </a:defRPr>
            </a:lvl9pPr>
          </a:lstStyle>
          <a:p>
            <a:pPr eaLnBrk="1" hangingPunct="1"/>
            <a:r>
              <a:rPr lang="mn-MN" altLang="zh-CN" sz="2100" b="1" u="sng">
                <a:ea typeface="SimSun" charset="0"/>
                <a:cs typeface="SimSun" charset="0"/>
              </a:rPr>
              <a:t>Дотоод нотолгоо</a:t>
            </a:r>
            <a:endParaRPr lang="en-US" altLang="zh-CN" sz="2100" b="1">
              <a:ea typeface="SimSun" charset="0"/>
              <a:cs typeface="SimSun" charset="0"/>
            </a:endParaRPr>
          </a:p>
          <a:p>
            <a:pPr eaLnBrk="1" hangingPunct="1"/>
            <a:r>
              <a:rPr lang="mn-MN" altLang="zh-CN" sz="2100">
                <a:ea typeface="SimSun" charset="0"/>
                <a:cs typeface="SimSun" charset="0"/>
              </a:rPr>
              <a:t>Олон хүчин зүйл Пуулийг зохиогч гэдгийг баталж байна. </a:t>
            </a:r>
            <a:r>
              <a:rPr lang="en-US" altLang="zh-CN" sz="2100">
                <a:ea typeface="SimSun" charset="0"/>
                <a:cs typeface="SimSun" charset="0"/>
              </a:rPr>
              <a:t> </a:t>
            </a:r>
          </a:p>
          <a:p>
            <a:pPr eaLnBrk="1" hangingPunct="1">
              <a:buFontTx/>
              <a:buAutoNum type="arabicPeriod"/>
            </a:pPr>
            <a:r>
              <a:rPr lang="mn-MN" altLang="zh-CN" sz="2100">
                <a:ea typeface="SimSun" charset="0"/>
                <a:cs typeface="SimSun" charset="0"/>
              </a:rPr>
              <a:t>Захидлыг Пууль бичсэн тухай мэдэгддэг. </a:t>
            </a:r>
            <a:r>
              <a:rPr lang="en-US" altLang="zh-CN" sz="2100">
                <a:ea typeface="SimSun" charset="0"/>
                <a:cs typeface="SimSun" charset="0"/>
              </a:rPr>
              <a:t> </a:t>
            </a:r>
            <a:endParaRPr lang="mn-MN" altLang="zh-CN" sz="2100">
              <a:ea typeface="SimSun" charset="0"/>
              <a:cs typeface="SimSun" charset="0"/>
            </a:endParaRPr>
          </a:p>
          <a:p>
            <a:pPr eaLnBrk="1" hangingPunct="1"/>
            <a:endParaRPr lang="en-US" altLang="zh-CN" sz="1000">
              <a:ea typeface="SimSun" charset="0"/>
              <a:cs typeface="SimSun" charset="0"/>
            </a:endParaRPr>
          </a:p>
          <a:p>
            <a:pPr eaLnBrk="1" hangingPunct="1"/>
            <a:r>
              <a:rPr lang="en-US" altLang="zh-CN" sz="2100">
                <a:ea typeface="SimSun" charset="0"/>
                <a:cs typeface="SimSun" charset="0"/>
              </a:rPr>
              <a:t>2. </a:t>
            </a:r>
            <a:r>
              <a:rPr lang="mn-MN" altLang="zh-CN" sz="2100">
                <a:ea typeface="SimSun" charset="0"/>
                <a:cs typeface="SimSun" charset="0"/>
              </a:rPr>
              <a:t>Колоссайн Эфестэй  төстэй байдал нь бараг ойролцоо цаг хугацаанд бичигдсэн учраас Пуулийг зохиогч гэж маргадаг. </a:t>
            </a:r>
            <a:r>
              <a:rPr lang="en-US" altLang="zh-CN" sz="2100">
                <a:ea typeface="SimSun" charset="0"/>
                <a:cs typeface="SimSun" charset="0"/>
              </a:rPr>
              <a:t> </a:t>
            </a:r>
            <a:endParaRPr lang="mn-MN" altLang="zh-CN" sz="2100">
              <a:ea typeface="SimSun" charset="0"/>
              <a:cs typeface="SimSun" charset="0"/>
            </a:endParaRPr>
          </a:p>
          <a:p>
            <a:pPr eaLnBrk="1" hangingPunct="1"/>
            <a:endParaRPr lang="en-US" altLang="zh-CN" sz="1000">
              <a:ea typeface="SimSun" charset="0"/>
              <a:cs typeface="SimSun" charset="0"/>
            </a:endParaRPr>
          </a:p>
          <a:p>
            <a:pPr eaLnBrk="1" hangingPunct="1"/>
            <a:r>
              <a:rPr lang="en-US" altLang="zh-CN" sz="2100">
                <a:ea typeface="SimSun" charset="0"/>
                <a:cs typeface="SimSun" charset="0"/>
              </a:rPr>
              <a:t>3. </a:t>
            </a:r>
            <a:r>
              <a:rPr lang="mn-MN" altLang="zh-CN" sz="2100">
                <a:ea typeface="SimSun" charset="0"/>
                <a:cs typeface="SimSun" charset="0"/>
              </a:rPr>
              <a:t>  Колоссайн захидал нь Пуулийн Филемонд бичсэн захидалтай ижил төстэй зүйл олон байдаг, үнэн зөв байдалд өө сэв үгүй. </a:t>
            </a:r>
            <a:endParaRPr lang="en-US" altLang="zh-CN" sz="2200">
              <a:latin typeface="Arial Narrow" charset="0"/>
              <a:ea typeface="SimSun" charset="0"/>
              <a:cs typeface="SimSun" charset="0"/>
            </a:endParaRPr>
          </a:p>
        </p:txBody>
      </p:sp>
      <p:sp>
        <p:nvSpPr>
          <p:cNvPr id="34820" name="Rectangle 4"/>
          <p:cNvSpPr>
            <a:spLocks noGrp="1" noChangeArrowheads="1"/>
          </p:cNvSpPr>
          <p:nvPr>
            <p:ph type="title" idx="4294967295"/>
          </p:nvPr>
        </p:nvSpPr>
        <p:spPr>
          <a:xfrm>
            <a:off x="3848100" y="92075"/>
            <a:ext cx="1471613" cy="519113"/>
          </a:xfrm>
          <a:solidFill>
            <a:srgbClr val="000000"/>
          </a:solidFill>
        </p:spPr>
        <p:txBody>
          <a:bodyPr wrap="none" anchor="t">
            <a:spAutoFit/>
          </a:bodyPr>
          <a:lstStyle/>
          <a:p>
            <a:pPr eaLnBrk="1" hangingPunct="1"/>
            <a:r>
              <a:rPr lang="mn-MN" sz="2800" b="1">
                <a:solidFill>
                  <a:srgbClr val="FFFFFF"/>
                </a:solidFill>
                <a:latin typeface="Arial" charset="0"/>
                <a:cs typeface="Times New Roman" charset="0"/>
              </a:rPr>
              <a:t>Зохиогч</a:t>
            </a:r>
            <a:endParaRPr lang="en-US" sz="2800" b="1">
              <a:solidFill>
                <a:srgbClr val="FFFFFF"/>
              </a:solidFill>
              <a:latin typeface="Arial" charset="0"/>
              <a:cs typeface="Times New Roman"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6626"/>
                                        </p:tgtEl>
                                        <p:attrNameLst>
                                          <p:attrName>style.visibility</p:attrName>
                                        </p:attrNameLst>
                                      </p:cBhvr>
                                      <p:to>
                                        <p:strVal val="visible"/>
                                      </p:to>
                                    </p:set>
                                    <p:anim calcmode="lin" valueType="num">
                                      <p:cBhvr additive="base">
                                        <p:cTn id="7" dur="500" fill="hold"/>
                                        <p:tgtEl>
                                          <p:spTgt spid="26626"/>
                                        </p:tgtEl>
                                        <p:attrNameLst>
                                          <p:attrName>ppt_x</p:attrName>
                                        </p:attrNameLst>
                                      </p:cBhvr>
                                      <p:tavLst>
                                        <p:tav tm="0">
                                          <p:val>
                                            <p:strVal val="0-#ppt_w/2"/>
                                          </p:val>
                                        </p:tav>
                                        <p:tav tm="100000">
                                          <p:val>
                                            <p:strVal val="#ppt_x"/>
                                          </p:val>
                                        </p:tav>
                                      </p:tavLst>
                                    </p:anim>
                                    <p:anim calcmode="lin" valueType="num">
                                      <p:cBhvr additive="base">
                                        <p:cTn id="8" dur="500" fill="hold"/>
                                        <p:tgtEl>
                                          <p:spTgt spid="2662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6627"/>
                                        </p:tgtEl>
                                        <p:attrNameLst>
                                          <p:attrName>style.visibility</p:attrName>
                                        </p:attrNameLst>
                                      </p:cBhvr>
                                      <p:to>
                                        <p:strVal val="visible"/>
                                      </p:to>
                                    </p:set>
                                    <p:anim calcmode="lin" valueType="num">
                                      <p:cBhvr additive="base">
                                        <p:cTn id="13" dur="500" fill="hold"/>
                                        <p:tgtEl>
                                          <p:spTgt spid="26627"/>
                                        </p:tgtEl>
                                        <p:attrNameLst>
                                          <p:attrName>ppt_x</p:attrName>
                                        </p:attrNameLst>
                                      </p:cBhvr>
                                      <p:tavLst>
                                        <p:tav tm="0">
                                          <p:val>
                                            <p:strVal val="1+#ppt_w/2"/>
                                          </p:val>
                                        </p:tav>
                                        <p:tav tm="100000">
                                          <p:val>
                                            <p:strVal val="#ppt_x"/>
                                          </p:val>
                                        </p:tav>
                                      </p:tavLst>
                                    </p:anim>
                                    <p:anim calcmode="lin" valueType="num">
                                      <p:cBhvr additive="base">
                                        <p:cTn id="14" dur="500" fill="hold"/>
                                        <p:tgtEl>
                                          <p:spTgt spid="266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animBg="1" autoUpdateAnimBg="0"/>
      <p:bldP spid="26627" grpId="0" animBg="1"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6" name="Rectangle 2"/>
          <p:cNvSpPr>
            <a:spLocks noGrp="1" noChangeArrowheads="1"/>
          </p:cNvSpPr>
          <p:nvPr>
            <p:ph type="title" idx="4294967295"/>
          </p:nvPr>
        </p:nvSpPr>
        <p:spPr>
          <a:xfrm>
            <a:off x="1143000" y="914400"/>
            <a:ext cx="7543800" cy="1143000"/>
          </a:xfrm>
        </p:spPr>
        <p:txBody>
          <a:bodyPr/>
          <a:lstStyle/>
          <a:p>
            <a:pPr eaLnBrk="1" hangingPunct="1"/>
            <a:r>
              <a:rPr lang="en-US">
                <a:latin typeface="Times New Roman" charset="0"/>
                <a:cs typeface="Times New Roman" charset="0"/>
              </a:rPr>
              <a:t>Ephesians &amp; Colossians</a:t>
            </a:r>
          </a:p>
        </p:txBody>
      </p:sp>
      <p:sp>
        <p:nvSpPr>
          <p:cNvPr id="36867" name="Text Box 3"/>
          <p:cNvSpPr txBox="1">
            <a:spLocks noChangeArrowheads="1"/>
          </p:cNvSpPr>
          <p:nvPr/>
        </p:nvSpPr>
        <p:spPr bwMode="auto">
          <a:xfrm>
            <a:off x="7688263" y="152400"/>
            <a:ext cx="13033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Times New Roman" charset="0"/>
              </a:defRPr>
            </a:lvl1pPr>
            <a:lvl2pPr marL="37931725" indent="-37474525" eaLnBrk="0" hangingPunct="0">
              <a:defRPr sz="2400">
                <a:solidFill>
                  <a:schemeClr val="tx1"/>
                </a:solidFill>
                <a:latin typeface="Arial" charset="0"/>
                <a:ea typeface="Times New Roman" charset="0"/>
                <a:cs typeface="Times New Roman" charset="0"/>
              </a:defRPr>
            </a:lvl2pPr>
            <a:lvl3pPr eaLnBrk="0" hangingPunct="0">
              <a:defRPr sz="2400">
                <a:solidFill>
                  <a:schemeClr val="tx1"/>
                </a:solidFill>
                <a:latin typeface="Arial" charset="0"/>
                <a:ea typeface="Times New Roman" charset="0"/>
                <a:cs typeface="Times New Roman" charset="0"/>
              </a:defRPr>
            </a:lvl3pPr>
            <a:lvl4pPr eaLnBrk="0" hangingPunct="0">
              <a:defRPr sz="2400">
                <a:solidFill>
                  <a:schemeClr val="tx1"/>
                </a:solidFill>
                <a:latin typeface="Arial" charset="0"/>
                <a:ea typeface="Times New Roman" charset="0"/>
                <a:cs typeface="Times New Roman" charset="0"/>
              </a:defRPr>
            </a:lvl4pPr>
            <a:lvl5pPr eaLnBrk="0" hangingPunct="0">
              <a:defRPr sz="2400">
                <a:solidFill>
                  <a:schemeClr val="tx1"/>
                </a:solidFill>
                <a:latin typeface="Arial" charset="0"/>
                <a:ea typeface="Times New Roman" charset="0"/>
                <a:cs typeface="Times New Roman" charset="0"/>
              </a:defRPr>
            </a:lvl5pPr>
            <a:lvl6pPr marL="457200" eaLnBrk="0" fontAlgn="base" hangingPunct="0">
              <a:spcBef>
                <a:spcPct val="0"/>
              </a:spcBef>
              <a:spcAft>
                <a:spcPct val="0"/>
              </a:spcAft>
              <a:defRPr sz="2400">
                <a:solidFill>
                  <a:schemeClr val="tx1"/>
                </a:solidFill>
                <a:latin typeface="Arial" charset="0"/>
                <a:ea typeface="Times New Roman" charset="0"/>
                <a:cs typeface="Times New Roman" charset="0"/>
              </a:defRPr>
            </a:lvl6pPr>
            <a:lvl7pPr marL="914400" eaLnBrk="0" fontAlgn="base" hangingPunct="0">
              <a:spcBef>
                <a:spcPct val="0"/>
              </a:spcBef>
              <a:spcAft>
                <a:spcPct val="0"/>
              </a:spcAft>
              <a:defRPr sz="2400">
                <a:solidFill>
                  <a:schemeClr val="tx1"/>
                </a:solidFill>
                <a:latin typeface="Arial" charset="0"/>
                <a:ea typeface="Times New Roman" charset="0"/>
                <a:cs typeface="Times New Roman" charset="0"/>
              </a:defRPr>
            </a:lvl7pPr>
            <a:lvl8pPr marL="1371600" eaLnBrk="0" fontAlgn="base" hangingPunct="0">
              <a:spcBef>
                <a:spcPct val="0"/>
              </a:spcBef>
              <a:spcAft>
                <a:spcPct val="0"/>
              </a:spcAft>
              <a:defRPr sz="2400">
                <a:solidFill>
                  <a:schemeClr val="tx1"/>
                </a:solidFill>
                <a:latin typeface="Arial" charset="0"/>
                <a:ea typeface="Times New Roman" charset="0"/>
                <a:cs typeface="Times New Roman" charset="0"/>
              </a:defRPr>
            </a:lvl8pPr>
            <a:lvl9pPr marL="1828800" eaLnBrk="0" fontAlgn="base" hangingPunct="0">
              <a:spcBef>
                <a:spcPct val="0"/>
              </a:spcBef>
              <a:spcAft>
                <a:spcPct val="0"/>
              </a:spcAft>
              <a:defRPr sz="2400">
                <a:solidFill>
                  <a:schemeClr val="tx1"/>
                </a:solidFill>
                <a:latin typeface="Arial" charset="0"/>
                <a:ea typeface="Times New Roman" charset="0"/>
                <a:cs typeface="Times New Roman" charset="0"/>
              </a:defRPr>
            </a:lvl9pPr>
          </a:lstStyle>
          <a:p>
            <a:pPr algn="ctr" eaLnBrk="1" hangingPunct="1"/>
            <a:r>
              <a:rPr lang="en-US"/>
              <a:t>189-190</a:t>
            </a:r>
          </a:p>
        </p:txBody>
      </p:sp>
      <p:sp>
        <p:nvSpPr>
          <p:cNvPr id="36868" name="Text Box 4"/>
          <p:cNvSpPr txBox="1">
            <a:spLocks noChangeArrowheads="1"/>
          </p:cNvSpPr>
          <p:nvPr/>
        </p:nvSpPr>
        <p:spPr bwMode="auto">
          <a:xfrm>
            <a:off x="3290888" y="82550"/>
            <a:ext cx="2478087" cy="519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Times New Roman" charset="0"/>
              </a:defRPr>
            </a:lvl1pPr>
            <a:lvl2pPr marL="37931725" indent="-37474525" eaLnBrk="0" hangingPunct="0">
              <a:defRPr sz="2400">
                <a:solidFill>
                  <a:schemeClr val="tx1"/>
                </a:solidFill>
                <a:latin typeface="Arial" charset="0"/>
                <a:ea typeface="Times New Roman" charset="0"/>
                <a:cs typeface="Times New Roman" charset="0"/>
              </a:defRPr>
            </a:lvl2pPr>
            <a:lvl3pPr eaLnBrk="0" hangingPunct="0">
              <a:defRPr sz="2400">
                <a:solidFill>
                  <a:schemeClr val="tx1"/>
                </a:solidFill>
                <a:latin typeface="Arial" charset="0"/>
                <a:ea typeface="Times New Roman" charset="0"/>
                <a:cs typeface="Times New Roman" charset="0"/>
              </a:defRPr>
            </a:lvl3pPr>
            <a:lvl4pPr eaLnBrk="0" hangingPunct="0">
              <a:defRPr sz="2400">
                <a:solidFill>
                  <a:schemeClr val="tx1"/>
                </a:solidFill>
                <a:latin typeface="Arial" charset="0"/>
                <a:ea typeface="Times New Roman" charset="0"/>
                <a:cs typeface="Times New Roman" charset="0"/>
              </a:defRPr>
            </a:lvl4pPr>
            <a:lvl5pPr eaLnBrk="0" hangingPunct="0">
              <a:defRPr sz="2400">
                <a:solidFill>
                  <a:schemeClr val="tx1"/>
                </a:solidFill>
                <a:latin typeface="Arial" charset="0"/>
                <a:ea typeface="Times New Roman" charset="0"/>
                <a:cs typeface="Times New Roman" charset="0"/>
              </a:defRPr>
            </a:lvl5pPr>
            <a:lvl6pPr marL="457200" eaLnBrk="0" fontAlgn="base" hangingPunct="0">
              <a:spcBef>
                <a:spcPct val="0"/>
              </a:spcBef>
              <a:spcAft>
                <a:spcPct val="0"/>
              </a:spcAft>
              <a:defRPr sz="2400">
                <a:solidFill>
                  <a:schemeClr val="tx1"/>
                </a:solidFill>
                <a:latin typeface="Arial" charset="0"/>
                <a:ea typeface="Times New Roman" charset="0"/>
                <a:cs typeface="Times New Roman" charset="0"/>
              </a:defRPr>
            </a:lvl6pPr>
            <a:lvl7pPr marL="914400" eaLnBrk="0" fontAlgn="base" hangingPunct="0">
              <a:spcBef>
                <a:spcPct val="0"/>
              </a:spcBef>
              <a:spcAft>
                <a:spcPct val="0"/>
              </a:spcAft>
              <a:defRPr sz="2400">
                <a:solidFill>
                  <a:schemeClr val="tx1"/>
                </a:solidFill>
                <a:latin typeface="Arial" charset="0"/>
                <a:ea typeface="Times New Roman" charset="0"/>
                <a:cs typeface="Times New Roman" charset="0"/>
              </a:defRPr>
            </a:lvl7pPr>
            <a:lvl8pPr marL="1371600" eaLnBrk="0" fontAlgn="base" hangingPunct="0">
              <a:spcBef>
                <a:spcPct val="0"/>
              </a:spcBef>
              <a:spcAft>
                <a:spcPct val="0"/>
              </a:spcAft>
              <a:defRPr sz="2400">
                <a:solidFill>
                  <a:schemeClr val="tx1"/>
                </a:solidFill>
                <a:latin typeface="Arial" charset="0"/>
                <a:ea typeface="Times New Roman" charset="0"/>
                <a:cs typeface="Times New Roman" charset="0"/>
              </a:defRPr>
            </a:lvl8pPr>
            <a:lvl9pPr marL="1828800" eaLnBrk="0" fontAlgn="base" hangingPunct="0">
              <a:spcBef>
                <a:spcPct val="0"/>
              </a:spcBef>
              <a:spcAft>
                <a:spcPct val="0"/>
              </a:spcAft>
              <a:defRPr sz="2400">
                <a:solidFill>
                  <a:schemeClr val="tx1"/>
                </a:solidFill>
                <a:latin typeface="Arial" charset="0"/>
                <a:ea typeface="Times New Roman" charset="0"/>
                <a:cs typeface="Times New Roman" charset="0"/>
              </a:defRPr>
            </a:lvl9pPr>
          </a:lstStyle>
          <a:p>
            <a:pPr algn="ctr" eaLnBrk="1" hangingPunct="1"/>
            <a:r>
              <a:rPr lang="mn-MN" altLang="zh-CN" sz="2800" b="1">
                <a:solidFill>
                  <a:srgbClr val="FFFFFF"/>
                </a:solidFill>
                <a:ea typeface="SimSun" charset="0"/>
                <a:cs typeface="SimSun" charset="0"/>
              </a:rPr>
              <a:t>Онцлог чанар</a:t>
            </a:r>
            <a:endParaRPr lang="en-US" altLang="zh-CN" sz="2800" b="1">
              <a:solidFill>
                <a:srgbClr val="FFFFFF"/>
              </a:solidFill>
              <a:ea typeface="SimSun" charset="0"/>
              <a:cs typeface="SimSun" charset="0"/>
            </a:endParaRPr>
          </a:p>
        </p:txBody>
      </p:sp>
      <p:sp>
        <p:nvSpPr>
          <p:cNvPr id="36869" name="Text Box 5"/>
          <p:cNvSpPr txBox="1">
            <a:spLocks noChangeArrowheads="1"/>
          </p:cNvSpPr>
          <p:nvPr/>
        </p:nvSpPr>
        <p:spPr bwMode="auto">
          <a:xfrm>
            <a:off x="228600" y="549275"/>
            <a:ext cx="8610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Arial" charset="0"/>
                <a:ea typeface="ＭＳ Ｐゴシック" charset="0"/>
                <a:cs typeface="Times New Roman" charset="0"/>
              </a:defRPr>
            </a:lvl1pPr>
            <a:lvl2pPr marL="37931725" indent="-37474525" eaLnBrk="0" hangingPunct="0">
              <a:defRPr sz="2400">
                <a:solidFill>
                  <a:schemeClr val="tx1"/>
                </a:solidFill>
                <a:latin typeface="Arial" charset="0"/>
                <a:ea typeface="Times New Roman" charset="0"/>
                <a:cs typeface="Times New Roman" charset="0"/>
              </a:defRPr>
            </a:lvl2pPr>
            <a:lvl3pPr eaLnBrk="0" hangingPunct="0">
              <a:defRPr sz="2400">
                <a:solidFill>
                  <a:schemeClr val="tx1"/>
                </a:solidFill>
                <a:latin typeface="Arial" charset="0"/>
                <a:ea typeface="Times New Roman" charset="0"/>
                <a:cs typeface="Times New Roman" charset="0"/>
              </a:defRPr>
            </a:lvl3pPr>
            <a:lvl4pPr eaLnBrk="0" hangingPunct="0">
              <a:defRPr sz="2400">
                <a:solidFill>
                  <a:schemeClr val="tx1"/>
                </a:solidFill>
                <a:latin typeface="Arial" charset="0"/>
                <a:ea typeface="Times New Roman" charset="0"/>
                <a:cs typeface="Times New Roman" charset="0"/>
              </a:defRPr>
            </a:lvl4pPr>
            <a:lvl5pPr eaLnBrk="0" hangingPunct="0">
              <a:defRPr sz="2400">
                <a:solidFill>
                  <a:schemeClr val="tx1"/>
                </a:solidFill>
                <a:latin typeface="Arial" charset="0"/>
                <a:ea typeface="Times New Roman" charset="0"/>
                <a:cs typeface="Times New Roman" charset="0"/>
              </a:defRPr>
            </a:lvl5pPr>
            <a:lvl6pPr marL="457200" eaLnBrk="0" fontAlgn="base" hangingPunct="0">
              <a:spcBef>
                <a:spcPct val="0"/>
              </a:spcBef>
              <a:spcAft>
                <a:spcPct val="0"/>
              </a:spcAft>
              <a:defRPr sz="2400">
                <a:solidFill>
                  <a:schemeClr val="tx1"/>
                </a:solidFill>
                <a:latin typeface="Arial" charset="0"/>
                <a:ea typeface="Times New Roman" charset="0"/>
                <a:cs typeface="Times New Roman" charset="0"/>
              </a:defRPr>
            </a:lvl6pPr>
            <a:lvl7pPr marL="914400" eaLnBrk="0" fontAlgn="base" hangingPunct="0">
              <a:spcBef>
                <a:spcPct val="0"/>
              </a:spcBef>
              <a:spcAft>
                <a:spcPct val="0"/>
              </a:spcAft>
              <a:defRPr sz="2400">
                <a:solidFill>
                  <a:schemeClr val="tx1"/>
                </a:solidFill>
                <a:latin typeface="Arial" charset="0"/>
                <a:ea typeface="Times New Roman" charset="0"/>
                <a:cs typeface="Times New Roman" charset="0"/>
              </a:defRPr>
            </a:lvl7pPr>
            <a:lvl8pPr marL="1371600" eaLnBrk="0" fontAlgn="base" hangingPunct="0">
              <a:spcBef>
                <a:spcPct val="0"/>
              </a:spcBef>
              <a:spcAft>
                <a:spcPct val="0"/>
              </a:spcAft>
              <a:defRPr sz="2400">
                <a:solidFill>
                  <a:schemeClr val="tx1"/>
                </a:solidFill>
                <a:latin typeface="Arial" charset="0"/>
                <a:ea typeface="Times New Roman" charset="0"/>
                <a:cs typeface="Times New Roman" charset="0"/>
              </a:defRPr>
            </a:lvl8pPr>
            <a:lvl9pPr marL="1828800" eaLnBrk="0" fontAlgn="base" hangingPunct="0">
              <a:spcBef>
                <a:spcPct val="0"/>
              </a:spcBef>
              <a:spcAft>
                <a:spcPct val="0"/>
              </a:spcAft>
              <a:defRPr sz="2400">
                <a:solidFill>
                  <a:schemeClr val="tx1"/>
                </a:solidFill>
                <a:latin typeface="Arial" charset="0"/>
                <a:ea typeface="Times New Roman" charset="0"/>
                <a:cs typeface="Times New Roman" charset="0"/>
              </a:defRPr>
            </a:lvl9pPr>
          </a:lstStyle>
          <a:p>
            <a:pPr algn="ctr" eaLnBrk="1" hangingPunct="1"/>
            <a:r>
              <a:rPr lang="mn-MN" sz="2000"/>
              <a:t>Энэ хос захидлыг олон янзаар харьцуулж харж болно.</a:t>
            </a:r>
            <a:endParaRPr lang="en-US" sz="2000"/>
          </a:p>
        </p:txBody>
      </p:sp>
      <p:sp>
        <p:nvSpPr>
          <p:cNvPr id="36870" name="Rectangle 7"/>
          <p:cNvSpPr>
            <a:spLocks noChangeArrowheads="1"/>
          </p:cNvSpPr>
          <p:nvPr/>
        </p:nvSpPr>
        <p:spPr bwMode="auto">
          <a:xfrm>
            <a:off x="158750" y="1219200"/>
            <a:ext cx="4305300" cy="639763"/>
          </a:xfrm>
          <a:prstGeom prst="rect">
            <a:avLst/>
          </a:prstGeom>
          <a:solidFill>
            <a:srgbClr val="E8B21A"/>
          </a:solidFill>
          <a:ln w="19050" cap="sq">
            <a:solidFill>
              <a:schemeClr val="tx1"/>
            </a:solidFill>
            <a:miter lim="800000"/>
            <a:headEnd type="none" w="sm" len="sm"/>
            <a:tailEnd type="none" w="sm" len="sm"/>
          </a:ln>
        </p:spPr>
        <p:txBody>
          <a:bodyPr lIns="0" tIns="0" rIns="0" bIns="0" anchor="ctr" anchorCtr="1"/>
          <a:lstStyle/>
          <a:p>
            <a:pPr algn="ctr"/>
            <a:r>
              <a:rPr lang="mn-MN" sz="2800" b="1">
                <a:latin typeface="Arial Narrow" charset="0"/>
              </a:rPr>
              <a:t>Эфэс</a:t>
            </a:r>
            <a:endParaRPr lang="en-US" sz="2800">
              <a:latin typeface="Arial Narrow" charset="0"/>
            </a:endParaRPr>
          </a:p>
        </p:txBody>
      </p:sp>
      <p:sp>
        <p:nvSpPr>
          <p:cNvPr id="36871" name="Rectangle 8"/>
          <p:cNvSpPr>
            <a:spLocks noChangeArrowheads="1"/>
          </p:cNvSpPr>
          <p:nvPr/>
        </p:nvSpPr>
        <p:spPr bwMode="auto">
          <a:xfrm>
            <a:off x="4457700" y="1219200"/>
            <a:ext cx="4464050" cy="639763"/>
          </a:xfrm>
          <a:prstGeom prst="rect">
            <a:avLst/>
          </a:prstGeom>
          <a:solidFill>
            <a:srgbClr val="E8B21A"/>
          </a:solidFill>
          <a:ln w="19050" cap="sq">
            <a:solidFill>
              <a:schemeClr val="tx1"/>
            </a:solidFill>
            <a:miter lim="800000"/>
            <a:headEnd type="none" w="sm" len="sm"/>
            <a:tailEnd type="none" w="sm" len="sm"/>
          </a:ln>
        </p:spPr>
        <p:txBody>
          <a:bodyPr lIns="0" tIns="0" rIns="0" bIns="0" anchor="ctr" anchorCtr="1"/>
          <a:lstStyle/>
          <a:p>
            <a:pPr algn="ctr"/>
            <a:r>
              <a:rPr lang="mn-MN" sz="2800" b="1">
                <a:latin typeface="Arial Narrow" charset="0"/>
              </a:rPr>
              <a:t>Колоссай</a:t>
            </a:r>
            <a:endParaRPr lang="en-US" sz="2800">
              <a:latin typeface="Arial Narrow" charset="0"/>
            </a:endParaRPr>
          </a:p>
        </p:txBody>
      </p:sp>
      <p:sp>
        <p:nvSpPr>
          <p:cNvPr id="36872" name="Rectangle 10"/>
          <p:cNvSpPr>
            <a:spLocks noChangeArrowheads="1"/>
          </p:cNvSpPr>
          <p:nvPr/>
        </p:nvSpPr>
        <p:spPr bwMode="auto">
          <a:xfrm>
            <a:off x="234950" y="1865313"/>
            <a:ext cx="8610600"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r>
              <a:rPr lang="mn-MN" sz="2800" b="1" i="1">
                <a:latin typeface="Arial Narrow" charset="0"/>
              </a:rPr>
              <a:t>Адил төстэй байдал</a:t>
            </a:r>
            <a:r>
              <a:rPr lang="en-US" sz="2800" b="1" i="1">
                <a:latin typeface="Arial Narrow" charset="0"/>
              </a:rPr>
              <a:t>:</a:t>
            </a:r>
            <a:endParaRPr lang="en-US" sz="2800" i="1">
              <a:latin typeface="Arial Narrow" charset="0"/>
            </a:endParaRPr>
          </a:p>
        </p:txBody>
      </p:sp>
      <p:sp>
        <p:nvSpPr>
          <p:cNvPr id="36873" name="Rectangle 11"/>
          <p:cNvSpPr>
            <a:spLocks noChangeArrowheads="1"/>
          </p:cNvSpPr>
          <p:nvPr/>
        </p:nvSpPr>
        <p:spPr bwMode="auto">
          <a:xfrm>
            <a:off x="158750" y="1865313"/>
            <a:ext cx="8763000" cy="611187"/>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endParaRPr lang="en-US"/>
          </a:p>
        </p:txBody>
      </p:sp>
      <p:sp>
        <p:nvSpPr>
          <p:cNvPr id="36874" name="Rectangle 13"/>
          <p:cNvSpPr>
            <a:spLocks noChangeArrowheads="1"/>
          </p:cNvSpPr>
          <p:nvPr/>
        </p:nvSpPr>
        <p:spPr bwMode="auto">
          <a:xfrm>
            <a:off x="234950" y="2476500"/>
            <a:ext cx="42291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r>
              <a:rPr lang="mn-MN" sz="2000"/>
              <a:t>Шоронд бичсэн, Тухик захиаг хүргэсэн</a:t>
            </a:r>
            <a:endParaRPr lang="en-US" sz="2000"/>
          </a:p>
        </p:txBody>
      </p:sp>
      <p:sp>
        <p:nvSpPr>
          <p:cNvPr id="36875" name="Rectangle 14"/>
          <p:cNvSpPr>
            <a:spLocks noChangeArrowheads="1"/>
          </p:cNvSpPr>
          <p:nvPr/>
        </p:nvSpPr>
        <p:spPr bwMode="auto">
          <a:xfrm>
            <a:off x="158750" y="2476500"/>
            <a:ext cx="4381500" cy="609600"/>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endParaRPr lang="en-US"/>
          </a:p>
        </p:txBody>
      </p:sp>
      <p:sp>
        <p:nvSpPr>
          <p:cNvPr id="36876" name="Rectangle 16"/>
          <p:cNvSpPr>
            <a:spLocks noChangeArrowheads="1"/>
          </p:cNvSpPr>
          <p:nvPr/>
        </p:nvSpPr>
        <p:spPr bwMode="auto">
          <a:xfrm>
            <a:off x="4610100" y="2478088"/>
            <a:ext cx="42291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r>
              <a:rPr lang="mn-MN" sz="2000"/>
              <a:t>Шоронд бичсэн, Тухик захиаг хүргэсэн</a:t>
            </a:r>
            <a:endParaRPr lang="en-US" sz="2000"/>
          </a:p>
        </p:txBody>
      </p:sp>
      <p:sp>
        <p:nvSpPr>
          <p:cNvPr id="36877" name="Rectangle 17"/>
          <p:cNvSpPr>
            <a:spLocks noChangeArrowheads="1"/>
          </p:cNvSpPr>
          <p:nvPr/>
        </p:nvSpPr>
        <p:spPr bwMode="auto">
          <a:xfrm>
            <a:off x="4533900" y="2478088"/>
            <a:ext cx="4381500" cy="609600"/>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endParaRPr lang="en-US"/>
          </a:p>
        </p:txBody>
      </p:sp>
      <p:sp>
        <p:nvSpPr>
          <p:cNvPr id="36878" name="Rectangle 19"/>
          <p:cNvSpPr>
            <a:spLocks noChangeArrowheads="1"/>
          </p:cNvSpPr>
          <p:nvPr/>
        </p:nvSpPr>
        <p:spPr bwMode="auto">
          <a:xfrm>
            <a:off x="234950" y="3086100"/>
            <a:ext cx="4229100"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r>
              <a:rPr lang="mn-MN" sz="1800">
                <a:latin typeface="Arial Narrow" charset="0"/>
              </a:rPr>
              <a:t>Мэргэн ухаан, мэдлэг, дүүрэн байдал, нууцлаг байдлыг талаар онцолсон.</a:t>
            </a:r>
            <a:endParaRPr lang="en-US" sz="1800">
              <a:latin typeface="Arial Narrow" charset="0"/>
            </a:endParaRPr>
          </a:p>
        </p:txBody>
      </p:sp>
      <p:sp>
        <p:nvSpPr>
          <p:cNvPr id="36879" name="Rectangle 20"/>
          <p:cNvSpPr>
            <a:spLocks noChangeArrowheads="1"/>
          </p:cNvSpPr>
          <p:nvPr/>
        </p:nvSpPr>
        <p:spPr bwMode="auto">
          <a:xfrm>
            <a:off x="158750" y="3086100"/>
            <a:ext cx="4381500" cy="611188"/>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endParaRPr lang="en-US"/>
          </a:p>
        </p:txBody>
      </p:sp>
      <p:sp>
        <p:nvSpPr>
          <p:cNvPr id="36880" name="Rectangle 22"/>
          <p:cNvSpPr>
            <a:spLocks noChangeArrowheads="1"/>
          </p:cNvSpPr>
          <p:nvPr/>
        </p:nvSpPr>
        <p:spPr bwMode="auto">
          <a:xfrm>
            <a:off x="4610100" y="3086100"/>
            <a:ext cx="4229100"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r>
              <a:rPr lang="mn-MN" sz="1800"/>
              <a:t>Мэргэн ухаан, мэдлэг, дүүрэн байдал, нууцлаг байдлыг талаар онцолсон.</a:t>
            </a:r>
            <a:endParaRPr lang="en-US" sz="1800"/>
          </a:p>
        </p:txBody>
      </p:sp>
      <p:sp>
        <p:nvSpPr>
          <p:cNvPr id="36881" name="Rectangle 23"/>
          <p:cNvSpPr>
            <a:spLocks noChangeArrowheads="1"/>
          </p:cNvSpPr>
          <p:nvPr/>
        </p:nvSpPr>
        <p:spPr bwMode="auto">
          <a:xfrm>
            <a:off x="4533900" y="3086100"/>
            <a:ext cx="4381500" cy="611188"/>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endParaRPr lang="en-US"/>
          </a:p>
        </p:txBody>
      </p:sp>
      <p:sp>
        <p:nvSpPr>
          <p:cNvPr id="36882" name="Rectangle 25"/>
          <p:cNvSpPr>
            <a:spLocks noChangeArrowheads="1"/>
          </p:cNvSpPr>
          <p:nvPr/>
        </p:nvSpPr>
        <p:spPr bwMode="auto">
          <a:xfrm>
            <a:off x="234950" y="3697288"/>
            <a:ext cx="422910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r>
              <a:rPr lang="mn-MN" sz="1800">
                <a:latin typeface="Arial Narrow" charset="0"/>
              </a:rPr>
              <a:t>Эхний хагаст</a:t>
            </a:r>
            <a:r>
              <a:rPr lang="en-US" sz="1800">
                <a:latin typeface="Arial Narrow" charset="0"/>
              </a:rPr>
              <a:t>—</a:t>
            </a:r>
            <a:r>
              <a:rPr lang="mn-MN" sz="1800">
                <a:latin typeface="Arial Narrow" charset="0"/>
              </a:rPr>
              <a:t>байр суурийн талаар</a:t>
            </a:r>
            <a:endParaRPr lang="en-US" sz="1800">
              <a:latin typeface="Arial Narrow" charset="0"/>
            </a:endParaRPr>
          </a:p>
          <a:p>
            <a:pPr algn="ctr" eaLnBrk="0" hangingPunct="0"/>
            <a:r>
              <a:rPr lang="mn-MN" sz="1800">
                <a:latin typeface="Arial Narrow" charset="0"/>
              </a:rPr>
              <a:t>Хоёрдугаар хагаст-хэрэгжүүлэх талаар</a:t>
            </a:r>
            <a:endParaRPr lang="en-US" sz="1800">
              <a:latin typeface="Arial Narrow" charset="0"/>
            </a:endParaRPr>
          </a:p>
        </p:txBody>
      </p:sp>
      <p:sp>
        <p:nvSpPr>
          <p:cNvPr id="36883" name="Rectangle 26"/>
          <p:cNvSpPr>
            <a:spLocks noChangeArrowheads="1"/>
          </p:cNvSpPr>
          <p:nvPr/>
        </p:nvSpPr>
        <p:spPr bwMode="auto">
          <a:xfrm>
            <a:off x="158750" y="3697288"/>
            <a:ext cx="4381500" cy="774700"/>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endParaRPr lang="en-US"/>
          </a:p>
        </p:txBody>
      </p:sp>
      <p:sp>
        <p:nvSpPr>
          <p:cNvPr id="36884" name="Rectangle 28"/>
          <p:cNvSpPr>
            <a:spLocks noChangeArrowheads="1"/>
          </p:cNvSpPr>
          <p:nvPr/>
        </p:nvSpPr>
        <p:spPr bwMode="auto">
          <a:xfrm>
            <a:off x="4610100" y="3697288"/>
            <a:ext cx="422910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r>
              <a:rPr lang="mn-MN" sz="1800"/>
              <a:t>Эхний хагаст</a:t>
            </a:r>
            <a:r>
              <a:rPr lang="en-US" sz="1800"/>
              <a:t>—</a:t>
            </a:r>
            <a:r>
              <a:rPr lang="mn-MN" sz="1800"/>
              <a:t>байр суурийн талаар</a:t>
            </a:r>
            <a:endParaRPr lang="en-US" sz="1800"/>
          </a:p>
          <a:p>
            <a:r>
              <a:rPr lang="mn-MN" sz="1800"/>
              <a:t>Хоёрдугаар хагаст-хэрэгжүүлэх талаар</a:t>
            </a:r>
            <a:endParaRPr lang="en-US" sz="1800"/>
          </a:p>
        </p:txBody>
      </p:sp>
      <p:sp>
        <p:nvSpPr>
          <p:cNvPr id="36885" name="Rectangle 29"/>
          <p:cNvSpPr>
            <a:spLocks noChangeArrowheads="1"/>
          </p:cNvSpPr>
          <p:nvPr/>
        </p:nvSpPr>
        <p:spPr bwMode="auto">
          <a:xfrm>
            <a:off x="4533900" y="3697288"/>
            <a:ext cx="4381500" cy="774700"/>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endParaRPr lang="en-US"/>
          </a:p>
        </p:txBody>
      </p:sp>
      <p:sp>
        <p:nvSpPr>
          <p:cNvPr id="36886" name="Rectangle 31"/>
          <p:cNvSpPr>
            <a:spLocks noChangeArrowheads="1"/>
          </p:cNvSpPr>
          <p:nvPr/>
        </p:nvSpPr>
        <p:spPr bwMode="auto">
          <a:xfrm>
            <a:off x="234950" y="4471988"/>
            <a:ext cx="4229100"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r>
              <a:rPr lang="mn-MN" sz="2000">
                <a:latin typeface="Arial Narrow" charset="0"/>
              </a:rPr>
              <a:t>Ижил хэсгүүд</a:t>
            </a:r>
            <a:r>
              <a:rPr lang="en-US" sz="2000">
                <a:latin typeface="Arial Narrow" charset="0"/>
              </a:rPr>
              <a:t>:</a:t>
            </a:r>
          </a:p>
        </p:txBody>
      </p:sp>
      <p:sp>
        <p:nvSpPr>
          <p:cNvPr id="36887" name="Rectangle 32"/>
          <p:cNvSpPr>
            <a:spLocks noChangeArrowheads="1"/>
          </p:cNvSpPr>
          <p:nvPr/>
        </p:nvSpPr>
        <p:spPr bwMode="auto">
          <a:xfrm>
            <a:off x="158750" y="4471988"/>
            <a:ext cx="4381500" cy="611187"/>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endParaRPr lang="en-US"/>
          </a:p>
        </p:txBody>
      </p:sp>
      <p:sp>
        <p:nvSpPr>
          <p:cNvPr id="36888" name="Rectangle 34"/>
          <p:cNvSpPr>
            <a:spLocks noChangeArrowheads="1"/>
          </p:cNvSpPr>
          <p:nvPr/>
        </p:nvSpPr>
        <p:spPr bwMode="auto">
          <a:xfrm>
            <a:off x="4610100" y="4471988"/>
            <a:ext cx="4229100"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r>
              <a:rPr lang="mn-MN" sz="2000">
                <a:latin typeface="Arial Narrow" charset="0"/>
              </a:rPr>
              <a:t>Ижил хэсгүүд</a:t>
            </a:r>
            <a:r>
              <a:rPr lang="en-US" sz="2000">
                <a:latin typeface="Arial Narrow" charset="0"/>
              </a:rPr>
              <a:t>:</a:t>
            </a:r>
          </a:p>
        </p:txBody>
      </p:sp>
      <p:sp>
        <p:nvSpPr>
          <p:cNvPr id="36889" name="Rectangle 35"/>
          <p:cNvSpPr>
            <a:spLocks noChangeArrowheads="1"/>
          </p:cNvSpPr>
          <p:nvPr/>
        </p:nvSpPr>
        <p:spPr bwMode="auto">
          <a:xfrm>
            <a:off x="4533900" y="4471988"/>
            <a:ext cx="4381500" cy="611187"/>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endParaRPr lang="en-US"/>
          </a:p>
        </p:txBody>
      </p:sp>
      <p:sp>
        <p:nvSpPr>
          <p:cNvPr id="36890" name="Rectangle 37"/>
          <p:cNvSpPr>
            <a:spLocks noChangeArrowheads="1"/>
          </p:cNvSpPr>
          <p:nvPr/>
        </p:nvSpPr>
        <p:spPr bwMode="auto">
          <a:xfrm>
            <a:off x="234950" y="5083175"/>
            <a:ext cx="4229100" cy="71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r>
              <a:rPr lang="en-US" sz="1800">
                <a:latin typeface="Arial Narrow" charset="0"/>
              </a:rPr>
              <a:t>“…</a:t>
            </a:r>
            <a:r>
              <a:rPr lang="mn-MN" sz="1800">
                <a:latin typeface="Arial Narrow" charset="0"/>
              </a:rPr>
              <a:t>Түүний дотор цусаар нь золилт, гэм нүглийн маань төлөөх уучлал бий</a:t>
            </a:r>
            <a:r>
              <a:rPr lang="en-US" sz="1800">
                <a:latin typeface="Arial Narrow" charset="0"/>
              </a:rPr>
              <a:t>” (1:7)</a:t>
            </a:r>
          </a:p>
        </p:txBody>
      </p:sp>
      <p:sp>
        <p:nvSpPr>
          <p:cNvPr id="36891" name="Rectangle 38"/>
          <p:cNvSpPr>
            <a:spLocks noChangeArrowheads="1"/>
          </p:cNvSpPr>
          <p:nvPr/>
        </p:nvSpPr>
        <p:spPr bwMode="auto">
          <a:xfrm>
            <a:off x="158750" y="5083175"/>
            <a:ext cx="4381500" cy="712788"/>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endParaRPr lang="en-US"/>
          </a:p>
        </p:txBody>
      </p:sp>
      <p:sp>
        <p:nvSpPr>
          <p:cNvPr id="36892" name="Rectangle 40"/>
          <p:cNvSpPr>
            <a:spLocks noChangeArrowheads="1"/>
          </p:cNvSpPr>
          <p:nvPr/>
        </p:nvSpPr>
        <p:spPr bwMode="auto">
          <a:xfrm>
            <a:off x="4648200" y="5029200"/>
            <a:ext cx="4229100" cy="71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r>
              <a:rPr lang="en-US" sz="1800">
                <a:latin typeface="Arial Narrow" charset="0"/>
              </a:rPr>
              <a:t>“</a:t>
            </a:r>
            <a:r>
              <a:rPr lang="mn-MN" sz="1800">
                <a:latin typeface="Arial Narrow" charset="0"/>
              </a:rPr>
              <a:t>Хүүгийнх нь дотор бидэнд нүглийн уучлал болох золилт бий</a:t>
            </a:r>
            <a:r>
              <a:rPr lang="en-US" sz="1800">
                <a:latin typeface="Arial Narrow" charset="0"/>
              </a:rPr>
              <a:t>” (1:14)</a:t>
            </a:r>
          </a:p>
        </p:txBody>
      </p:sp>
      <p:sp>
        <p:nvSpPr>
          <p:cNvPr id="36893" name="Rectangle 41"/>
          <p:cNvSpPr>
            <a:spLocks noChangeArrowheads="1"/>
          </p:cNvSpPr>
          <p:nvPr/>
        </p:nvSpPr>
        <p:spPr bwMode="auto">
          <a:xfrm>
            <a:off x="4533900" y="5083175"/>
            <a:ext cx="4381500" cy="712788"/>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endParaRPr lang="en-US"/>
          </a:p>
        </p:txBody>
      </p:sp>
      <p:sp>
        <p:nvSpPr>
          <p:cNvPr id="36894" name="Rectangle 43"/>
          <p:cNvSpPr>
            <a:spLocks noChangeArrowheads="1"/>
          </p:cNvSpPr>
          <p:nvPr/>
        </p:nvSpPr>
        <p:spPr bwMode="auto">
          <a:xfrm>
            <a:off x="234950" y="5795963"/>
            <a:ext cx="4229100"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r>
              <a:rPr lang="en-US" sz="1800">
                <a:latin typeface="Arial Narrow" charset="0"/>
              </a:rPr>
              <a:t>“</a:t>
            </a:r>
            <a:r>
              <a:rPr lang="mn-MN" sz="1800">
                <a:latin typeface="Arial Narrow" charset="0"/>
              </a:rPr>
              <a:t>Энэ цагийн дүүрнийг гүйцэлдүүлэхийн тулд тэнгэр дэх юмс болон газар дээрх бүх юмсыг Христ дотор нэгтгэх зорилго байжээ.</a:t>
            </a:r>
            <a:r>
              <a:rPr lang="en-US" sz="1800">
                <a:latin typeface="Arial Narrow" charset="0"/>
              </a:rPr>
              <a:t>” (1:10)</a:t>
            </a:r>
          </a:p>
        </p:txBody>
      </p:sp>
      <p:sp>
        <p:nvSpPr>
          <p:cNvPr id="36895" name="Rectangle 44"/>
          <p:cNvSpPr>
            <a:spLocks noChangeArrowheads="1"/>
          </p:cNvSpPr>
          <p:nvPr/>
        </p:nvSpPr>
        <p:spPr bwMode="auto">
          <a:xfrm>
            <a:off x="158750" y="5795963"/>
            <a:ext cx="4381500" cy="979487"/>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endParaRPr lang="en-US"/>
          </a:p>
        </p:txBody>
      </p:sp>
      <p:sp>
        <p:nvSpPr>
          <p:cNvPr id="36896" name="Rectangle 46"/>
          <p:cNvSpPr>
            <a:spLocks noChangeArrowheads="1"/>
          </p:cNvSpPr>
          <p:nvPr/>
        </p:nvSpPr>
        <p:spPr bwMode="auto">
          <a:xfrm>
            <a:off x="4648200" y="5715000"/>
            <a:ext cx="4413250" cy="97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endParaRPr lang="mn-MN" sz="1800">
              <a:latin typeface="Arial Narrow" charset="0"/>
            </a:endParaRPr>
          </a:p>
          <a:p>
            <a:pPr algn="ctr"/>
            <a:r>
              <a:rPr lang="en-US" sz="1800">
                <a:latin typeface="Arial Narrow" charset="0"/>
              </a:rPr>
              <a:t>“</a:t>
            </a:r>
            <a:r>
              <a:rPr lang="mn-MN" sz="1600">
                <a:latin typeface="Arial Narrow" charset="0"/>
              </a:rPr>
              <a:t>Түүний загалмайн цусаар энх тайвныг тогтоон, Түүгээр дамжуулан газар дээрх, эсвэл тэнгэр дээрх юмсыг, бүх юмсыг Түүгээр Өөртэйгөө эвлэрүүлэх явдал юм.</a:t>
            </a:r>
            <a:r>
              <a:rPr lang="en-US" sz="1600">
                <a:latin typeface="Arial Narrow" charset="0"/>
              </a:rPr>
              <a:t>”</a:t>
            </a:r>
            <a:r>
              <a:rPr lang="en-US" sz="1800">
                <a:latin typeface="Arial Narrow" charset="0"/>
              </a:rPr>
              <a:t> (1:20)</a:t>
            </a:r>
          </a:p>
        </p:txBody>
      </p:sp>
      <p:sp>
        <p:nvSpPr>
          <p:cNvPr id="36897" name="Rectangle 47"/>
          <p:cNvSpPr>
            <a:spLocks noChangeArrowheads="1"/>
          </p:cNvSpPr>
          <p:nvPr/>
        </p:nvSpPr>
        <p:spPr bwMode="auto">
          <a:xfrm>
            <a:off x="4572000" y="5791200"/>
            <a:ext cx="4572000" cy="1066800"/>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endParaRPr lang="en-US"/>
          </a:p>
        </p:txBody>
      </p:sp>
      <p:sp>
        <p:nvSpPr>
          <p:cNvPr id="36898" name="Rectangle 48"/>
          <p:cNvSpPr>
            <a:spLocks noChangeArrowheads="1"/>
          </p:cNvSpPr>
          <p:nvPr/>
        </p:nvSpPr>
        <p:spPr bwMode="auto">
          <a:xfrm>
            <a:off x="152400" y="1295400"/>
            <a:ext cx="8775700" cy="5562600"/>
          </a:xfrm>
          <a:prstGeom prst="rect">
            <a:avLst/>
          </a:prstGeom>
          <a:noFill/>
          <a:ln w="14287"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Rectangle 2"/>
          <p:cNvSpPr>
            <a:spLocks noGrp="1" noChangeArrowheads="1"/>
          </p:cNvSpPr>
          <p:nvPr>
            <p:ph type="title" idx="4294967295"/>
          </p:nvPr>
        </p:nvSpPr>
        <p:spPr>
          <a:xfrm>
            <a:off x="838200" y="685800"/>
            <a:ext cx="6705600" cy="457200"/>
          </a:xfrm>
        </p:spPr>
        <p:txBody>
          <a:bodyPr/>
          <a:lstStyle/>
          <a:p>
            <a:pPr eaLnBrk="1" hangingPunct="1"/>
            <a:r>
              <a:rPr lang="en-US" sz="3600">
                <a:latin typeface="Times New Roman" charset="0"/>
                <a:cs typeface="Times New Roman" charset="0"/>
              </a:rPr>
              <a:t>Ephesians &amp; Colossians</a:t>
            </a:r>
          </a:p>
        </p:txBody>
      </p:sp>
      <p:sp>
        <p:nvSpPr>
          <p:cNvPr id="38915" name="Rectangle 3"/>
          <p:cNvSpPr>
            <a:spLocks noChangeArrowheads="1"/>
          </p:cNvSpPr>
          <p:nvPr/>
        </p:nvSpPr>
        <p:spPr bwMode="auto">
          <a:xfrm>
            <a:off x="196850" y="733425"/>
            <a:ext cx="4375150" cy="541338"/>
          </a:xfrm>
          <a:prstGeom prst="rect">
            <a:avLst/>
          </a:prstGeom>
          <a:solidFill>
            <a:schemeClr val="hlink"/>
          </a:solidFill>
          <a:ln w="7" cap="sq">
            <a:solidFill>
              <a:schemeClr val="tx1"/>
            </a:solidFill>
            <a:miter lim="800000"/>
            <a:headEnd type="none" w="sm" len="sm"/>
            <a:tailEnd type="none" w="sm" len="sm"/>
          </a:ln>
        </p:spPr>
        <p:txBody>
          <a:bodyPr wrap="none"/>
          <a:lstStyle/>
          <a:p>
            <a:endParaRPr lang="en-US"/>
          </a:p>
        </p:txBody>
      </p:sp>
      <p:sp>
        <p:nvSpPr>
          <p:cNvPr id="38916" name="Rectangle 4"/>
          <p:cNvSpPr>
            <a:spLocks noChangeArrowheads="1"/>
          </p:cNvSpPr>
          <p:nvPr/>
        </p:nvSpPr>
        <p:spPr bwMode="auto">
          <a:xfrm>
            <a:off x="4572000" y="733425"/>
            <a:ext cx="4375150" cy="541338"/>
          </a:xfrm>
          <a:prstGeom prst="rect">
            <a:avLst/>
          </a:prstGeom>
          <a:solidFill>
            <a:schemeClr val="hlink"/>
          </a:solidFill>
          <a:ln w="7" cap="sq">
            <a:solidFill>
              <a:schemeClr val="tx1"/>
            </a:solidFill>
            <a:miter lim="800000"/>
            <a:headEnd type="none" w="sm" len="sm"/>
            <a:tailEnd type="none" w="sm" len="sm"/>
          </a:ln>
        </p:spPr>
        <p:txBody>
          <a:bodyPr wrap="none"/>
          <a:lstStyle/>
          <a:p>
            <a:endParaRPr lang="en-US"/>
          </a:p>
        </p:txBody>
      </p:sp>
      <p:sp>
        <p:nvSpPr>
          <p:cNvPr id="38917" name="Text Box 5"/>
          <p:cNvSpPr txBox="1">
            <a:spLocks noChangeArrowheads="1"/>
          </p:cNvSpPr>
          <p:nvPr/>
        </p:nvSpPr>
        <p:spPr bwMode="auto">
          <a:xfrm>
            <a:off x="3009900" y="82550"/>
            <a:ext cx="3041650" cy="519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Times New Roman" charset="0"/>
              </a:defRPr>
            </a:lvl1pPr>
            <a:lvl2pPr marL="37931725" indent="-37474525" eaLnBrk="0" hangingPunct="0">
              <a:defRPr sz="2400">
                <a:solidFill>
                  <a:schemeClr val="tx1"/>
                </a:solidFill>
                <a:latin typeface="Arial" charset="0"/>
                <a:ea typeface="Times New Roman" charset="0"/>
                <a:cs typeface="Times New Roman" charset="0"/>
              </a:defRPr>
            </a:lvl2pPr>
            <a:lvl3pPr eaLnBrk="0" hangingPunct="0">
              <a:defRPr sz="2400">
                <a:solidFill>
                  <a:schemeClr val="tx1"/>
                </a:solidFill>
                <a:latin typeface="Arial" charset="0"/>
                <a:ea typeface="Times New Roman" charset="0"/>
                <a:cs typeface="Times New Roman" charset="0"/>
              </a:defRPr>
            </a:lvl3pPr>
            <a:lvl4pPr eaLnBrk="0" hangingPunct="0">
              <a:defRPr sz="2400">
                <a:solidFill>
                  <a:schemeClr val="tx1"/>
                </a:solidFill>
                <a:latin typeface="Arial" charset="0"/>
                <a:ea typeface="Times New Roman" charset="0"/>
                <a:cs typeface="Times New Roman" charset="0"/>
              </a:defRPr>
            </a:lvl4pPr>
            <a:lvl5pPr eaLnBrk="0" hangingPunct="0">
              <a:defRPr sz="2400">
                <a:solidFill>
                  <a:schemeClr val="tx1"/>
                </a:solidFill>
                <a:latin typeface="Arial" charset="0"/>
                <a:ea typeface="Times New Roman" charset="0"/>
                <a:cs typeface="Times New Roman" charset="0"/>
              </a:defRPr>
            </a:lvl5pPr>
            <a:lvl6pPr marL="457200" eaLnBrk="0" fontAlgn="base" hangingPunct="0">
              <a:spcBef>
                <a:spcPct val="0"/>
              </a:spcBef>
              <a:spcAft>
                <a:spcPct val="0"/>
              </a:spcAft>
              <a:defRPr sz="2400">
                <a:solidFill>
                  <a:schemeClr val="tx1"/>
                </a:solidFill>
                <a:latin typeface="Arial" charset="0"/>
                <a:ea typeface="Times New Roman" charset="0"/>
                <a:cs typeface="Times New Roman" charset="0"/>
              </a:defRPr>
            </a:lvl6pPr>
            <a:lvl7pPr marL="914400" eaLnBrk="0" fontAlgn="base" hangingPunct="0">
              <a:spcBef>
                <a:spcPct val="0"/>
              </a:spcBef>
              <a:spcAft>
                <a:spcPct val="0"/>
              </a:spcAft>
              <a:defRPr sz="2400">
                <a:solidFill>
                  <a:schemeClr val="tx1"/>
                </a:solidFill>
                <a:latin typeface="Arial" charset="0"/>
                <a:ea typeface="Times New Roman" charset="0"/>
                <a:cs typeface="Times New Roman" charset="0"/>
              </a:defRPr>
            </a:lvl7pPr>
            <a:lvl8pPr marL="1371600" eaLnBrk="0" fontAlgn="base" hangingPunct="0">
              <a:spcBef>
                <a:spcPct val="0"/>
              </a:spcBef>
              <a:spcAft>
                <a:spcPct val="0"/>
              </a:spcAft>
              <a:defRPr sz="2400">
                <a:solidFill>
                  <a:schemeClr val="tx1"/>
                </a:solidFill>
                <a:latin typeface="Arial" charset="0"/>
                <a:ea typeface="Times New Roman" charset="0"/>
                <a:cs typeface="Times New Roman" charset="0"/>
              </a:defRPr>
            </a:lvl8pPr>
            <a:lvl9pPr marL="1828800" eaLnBrk="0" fontAlgn="base" hangingPunct="0">
              <a:spcBef>
                <a:spcPct val="0"/>
              </a:spcBef>
              <a:spcAft>
                <a:spcPct val="0"/>
              </a:spcAft>
              <a:defRPr sz="2400">
                <a:solidFill>
                  <a:schemeClr val="tx1"/>
                </a:solidFill>
                <a:latin typeface="Arial" charset="0"/>
                <a:ea typeface="Times New Roman" charset="0"/>
                <a:cs typeface="Times New Roman" charset="0"/>
              </a:defRPr>
            </a:lvl9pPr>
          </a:lstStyle>
          <a:p>
            <a:pPr algn="ctr" eaLnBrk="1" hangingPunct="1"/>
            <a:r>
              <a:rPr lang="mn-MN" altLang="zh-CN" sz="2800" b="1">
                <a:solidFill>
                  <a:srgbClr val="FFFFFF"/>
                </a:solidFill>
                <a:ea typeface="SimSun" charset="0"/>
                <a:cs typeface="SimSun" charset="0"/>
              </a:rPr>
              <a:t>Онцлог чанарууд</a:t>
            </a:r>
            <a:endParaRPr lang="en-US" altLang="zh-CN" sz="2800" b="1">
              <a:solidFill>
                <a:srgbClr val="FFFFFF"/>
              </a:solidFill>
              <a:ea typeface="SimSun" charset="0"/>
              <a:cs typeface="SimSun" charset="0"/>
            </a:endParaRPr>
          </a:p>
        </p:txBody>
      </p:sp>
      <p:sp>
        <p:nvSpPr>
          <p:cNvPr id="38918" name="Rectangle 6"/>
          <p:cNvSpPr>
            <a:spLocks noChangeArrowheads="1"/>
          </p:cNvSpPr>
          <p:nvPr/>
        </p:nvSpPr>
        <p:spPr bwMode="auto">
          <a:xfrm>
            <a:off x="273050" y="733425"/>
            <a:ext cx="4222750" cy="541338"/>
          </a:xfrm>
          <a:prstGeom prst="rect">
            <a:avLst/>
          </a:prstGeom>
          <a:solidFill>
            <a:schemeClr val="hlink"/>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ctr"/>
          <a:lstStyle/>
          <a:p>
            <a:pPr algn="ctr"/>
            <a:r>
              <a:rPr lang="mn-MN" sz="3200" b="1"/>
              <a:t>Эфэс</a:t>
            </a:r>
            <a:endParaRPr lang="en-US" sz="3200" b="1"/>
          </a:p>
        </p:txBody>
      </p:sp>
      <p:sp>
        <p:nvSpPr>
          <p:cNvPr id="38919" name="Rectangle 7"/>
          <p:cNvSpPr>
            <a:spLocks noChangeArrowheads="1"/>
          </p:cNvSpPr>
          <p:nvPr/>
        </p:nvSpPr>
        <p:spPr bwMode="auto">
          <a:xfrm>
            <a:off x="4648200" y="762000"/>
            <a:ext cx="4222750" cy="541338"/>
          </a:xfrm>
          <a:prstGeom prst="rect">
            <a:avLst/>
          </a:prstGeom>
          <a:solidFill>
            <a:schemeClr val="hlink"/>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ctr"/>
          <a:lstStyle/>
          <a:p>
            <a:pPr algn="ctr"/>
            <a:r>
              <a:rPr lang="mn-MN" sz="3200" b="1"/>
              <a:t>Колоссай</a:t>
            </a:r>
            <a:endParaRPr lang="en-US" sz="3200" b="1"/>
          </a:p>
        </p:txBody>
      </p:sp>
      <p:sp>
        <p:nvSpPr>
          <p:cNvPr id="38920" name="Rectangle 8"/>
          <p:cNvSpPr>
            <a:spLocks noChangeArrowheads="1"/>
          </p:cNvSpPr>
          <p:nvPr/>
        </p:nvSpPr>
        <p:spPr bwMode="auto">
          <a:xfrm>
            <a:off x="273050" y="1274763"/>
            <a:ext cx="422275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ctr"/>
          <a:lstStyle/>
          <a:p>
            <a:pPr algn="ctr"/>
            <a:r>
              <a:rPr lang="mn-MN" b="1"/>
              <a:t>Ижил төстэй хэсгүүд</a:t>
            </a:r>
            <a:endParaRPr lang="en-US" b="1"/>
          </a:p>
        </p:txBody>
      </p:sp>
      <p:sp>
        <p:nvSpPr>
          <p:cNvPr id="38921" name="Rectangle 9"/>
          <p:cNvSpPr>
            <a:spLocks noChangeArrowheads="1"/>
          </p:cNvSpPr>
          <p:nvPr/>
        </p:nvSpPr>
        <p:spPr bwMode="auto">
          <a:xfrm>
            <a:off x="196850" y="1274763"/>
            <a:ext cx="4375150" cy="517525"/>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38922" name="Rectangle 10"/>
          <p:cNvSpPr>
            <a:spLocks noChangeArrowheads="1"/>
          </p:cNvSpPr>
          <p:nvPr/>
        </p:nvSpPr>
        <p:spPr bwMode="auto">
          <a:xfrm>
            <a:off x="4648200" y="1274763"/>
            <a:ext cx="422275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ctr"/>
          <a:lstStyle/>
          <a:p>
            <a:pPr algn="ctr"/>
            <a:r>
              <a:rPr lang="mn-MN" b="1"/>
              <a:t>Ижил төстэй хэсгүүд</a:t>
            </a:r>
            <a:endParaRPr lang="en-US" b="1"/>
          </a:p>
        </p:txBody>
      </p:sp>
      <p:sp>
        <p:nvSpPr>
          <p:cNvPr id="38923" name="Rectangle 11"/>
          <p:cNvSpPr>
            <a:spLocks noChangeArrowheads="1"/>
          </p:cNvSpPr>
          <p:nvPr/>
        </p:nvSpPr>
        <p:spPr bwMode="auto">
          <a:xfrm>
            <a:off x="4572000" y="1274763"/>
            <a:ext cx="4375150" cy="517525"/>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38924" name="Rectangle 12"/>
          <p:cNvSpPr>
            <a:spLocks noChangeArrowheads="1"/>
          </p:cNvSpPr>
          <p:nvPr/>
        </p:nvSpPr>
        <p:spPr bwMode="auto">
          <a:xfrm>
            <a:off x="273050" y="1792288"/>
            <a:ext cx="4222750"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ctr"/>
          <a:lstStyle/>
          <a:p>
            <a:pPr algn="ctr"/>
            <a:r>
              <a:rPr lang="en-US" b="1"/>
              <a:t>1:15-17</a:t>
            </a:r>
          </a:p>
        </p:txBody>
      </p:sp>
      <p:sp>
        <p:nvSpPr>
          <p:cNvPr id="38925" name="Rectangle 13"/>
          <p:cNvSpPr>
            <a:spLocks noChangeArrowheads="1"/>
          </p:cNvSpPr>
          <p:nvPr/>
        </p:nvSpPr>
        <p:spPr bwMode="auto">
          <a:xfrm>
            <a:off x="196850" y="1792288"/>
            <a:ext cx="4375150" cy="490537"/>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38926" name="Rectangle 14"/>
          <p:cNvSpPr>
            <a:spLocks noChangeArrowheads="1"/>
          </p:cNvSpPr>
          <p:nvPr/>
        </p:nvSpPr>
        <p:spPr bwMode="auto">
          <a:xfrm>
            <a:off x="4648200" y="1792288"/>
            <a:ext cx="4222750"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ctr"/>
          <a:lstStyle/>
          <a:p>
            <a:pPr algn="ctr"/>
            <a:r>
              <a:rPr lang="en-US" b="1"/>
              <a:t>1:3-4</a:t>
            </a:r>
          </a:p>
        </p:txBody>
      </p:sp>
      <p:sp>
        <p:nvSpPr>
          <p:cNvPr id="38927" name="Rectangle 15"/>
          <p:cNvSpPr>
            <a:spLocks noChangeArrowheads="1"/>
          </p:cNvSpPr>
          <p:nvPr/>
        </p:nvSpPr>
        <p:spPr bwMode="auto">
          <a:xfrm>
            <a:off x="4572000" y="1792288"/>
            <a:ext cx="4375150" cy="490537"/>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38928" name="Rectangle 16"/>
          <p:cNvSpPr>
            <a:spLocks noChangeArrowheads="1"/>
          </p:cNvSpPr>
          <p:nvPr/>
        </p:nvSpPr>
        <p:spPr bwMode="auto">
          <a:xfrm>
            <a:off x="273050" y="2282825"/>
            <a:ext cx="422275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ctr"/>
          <a:lstStyle/>
          <a:p>
            <a:pPr algn="ctr"/>
            <a:r>
              <a:rPr lang="en-US" b="1"/>
              <a:t>1:18</a:t>
            </a:r>
          </a:p>
        </p:txBody>
      </p:sp>
      <p:sp>
        <p:nvSpPr>
          <p:cNvPr id="38929" name="Rectangle 17"/>
          <p:cNvSpPr>
            <a:spLocks noChangeArrowheads="1"/>
          </p:cNvSpPr>
          <p:nvPr/>
        </p:nvSpPr>
        <p:spPr bwMode="auto">
          <a:xfrm>
            <a:off x="196850" y="2282825"/>
            <a:ext cx="4375150" cy="492125"/>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38930" name="Rectangle 18"/>
          <p:cNvSpPr>
            <a:spLocks noChangeArrowheads="1"/>
          </p:cNvSpPr>
          <p:nvPr/>
        </p:nvSpPr>
        <p:spPr bwMode="auto">
          <a:xfrm>
            <a:off x="4648200" y="2282825"/>
            <a:ext cx="422275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ctr"/>
          <a:lstStyle/>
          <a:p>
            <a:pPr algn="ctr"/>
            <a:r>
              <a:rPr lang="en-US" b="1"/>
              <a:t>1:27</a:t>
            </a:r>
          </a:p>
        </p:txBody>
      </p:sp>
      <p:sp>
        <p:nvSpPr>
          <p:cNvPr id="38931" name="Rectangle 19"/>
          <p:cNvSpPr>
            <a:spLocks noChangeArrowheads="1"/>
          </p:cNvSpPr>
          <p:nvPr/>
        </p:nvSpPr>
        <p:spPr bwMode="auto">
          <a:xfrm>
            <a:off x="4572000" y="2282825"/>
            <a:ext cx="4375150" cy="492125"/>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38932" name="Rectangle 20"/>
          <p:cNvSpPr>
            <a:spLocks noChangeArrowheads="1"/>
          </p:cNvSpPr>
          <p:nvPr/>
        </p:nvSpPr>
        <p:spPr bwMode="auto">
          <a:xfrm>
            <a:off x="273050" y="2774950"/>
            <a:ext cx="4222750"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ctr"/>
          <a:lstStyle/>
          <a:p>
            <a:pPr algn="ctr"/>
            <a:r>
              <a:rPr lang="en-US" b="1"/>
              <a:t>1:19-20</a:t>
            </a:r>
          </a:p>
        </p:txBody>
      </p:sp>
      <p:sp>
        <p:nvSpPr>
          <p:cNvPr id="38933" name="Rectangle 21"/>
          <p:cNvSpPr>
            <a:spLocks noChangeArrowheads="1"/>
          </p:cNvSpPr>
          <p:nvPr/>
        </p:nvSpPr>
        <p:spPr bwMode="auto">
          <a:xfrm>
            <a:off x="196850" y="2774950"/>
            <a:ext cx="4375150" cy="490538"/>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38934" name="Rectangle 22"/>
          <p:cNvSpPr>
            <a:spLocks noChangeArrowheads="1"/>
          </p:cNvSpPr>
          <p:nvPr/>
        </p:nvSpPr>
        <p:spPr bwMode="auto">
          <a:xfrm>
            <a:off x="4648200" y="2774950"/>
            <a:ext cx="4222750"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ctr"/>
          <a:lstStyle/>
          <a:p>
            <a:pPr algn="ctr"/>
            <a:r>
              <a:rPr lang="en-US" b="1"/>
              <a:t>2:12</a:t>
            </a:r>
          </a:p>
        </p:txBody>
      </p:sp>
      <p:sp>
        <p:nvSpPr>
          <p:cNvPr id="38935" name="Rectangle 23"/>
          <p:cNvSpPr>
            <a:spLocks noChangeArrowheads="1"/>
          </p:cNvSpPr>
          <p:nvPr/>
        </p:nvSpPr>
        <p:spPr bwMode="auto">
          <a:xfrm>
            <a:off x="4572000" y="2774950"/>
            <a:ext cx="4375150" cy="490538"/>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38936" name="Rectangle 24"/>
          <p:cNvSpPr>
            <a:spLocks noChangeArrowheads="1"/>
          </p:cNvSpPr>
          <p:nvPr/>
        </p:nvSpPr>
        <p:spPr bwMode="auto">
          <a:xfrm>
            <a:off x="273050" y="3265488"/>
            <a:ext cx="4222750"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ctr"/>
          <a:lstStyle/>
          <a:p>
            <a:pPr algn="ctr"/>
            <a:r>
              <a:rPr lang="en-US" b="1"/>
              <a:t>1:21-23</a:t>
            </a:r>
          </a:p>
        </p:txBody>
      </p:sp>
      <p:sp>
        <p:nvSpPr>
          <p:cNvPr id="38937" name="Rectangle 25"/>
          <p:cNvSpPr>
            <a:spLocks noChangeArrowheads="1"/>
          </p:cNvSpPr>
          <p:nvPr/>
        </p:nvSpPr>
        <p:spPr bwMode="auto">
          <a:xfrm>
            <a:off x="196850" y="3265488"/>
            <a:ext cx="4375150" cy="490537"/>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38938" name="Rectangle 26"/>
          <p:cNvSpPr>
            <a:spLocks noChangeArrowheads="1"/>
          </p:cNvSpPr>
          <p:nvPr/>
        </p:nvSpPr>
        <p:spPr bwMode="auto">
          <a:xfrm>
            <a:off x="4648200" y="3265488"/>
            <a:ext cx="4222750"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ctr"/>
          <a:lstStyle/>
          <a:p>
            <a:pPr algn="ctr"/>
            <a:r>
              <a:rPr lang="en-US" b="1"/>
              <a:t>1:16-19</a:t>
            </a:r>
          </a:p>
        </p:txBody>
      </p:sp>
      <p:sp>
        <p:nvSpPr>
          <p:cNvPr id="38939" name="Rectangle 27"/>
          <p:cNvSpPr>
            <a:spLocks noChangeArrowheads="1"/>
          </p:cNvSpPr>
          <p:nvPr/>
        </p:nvSpPr>
        <p:spPr bwMode="auto">
          <a:xfrm>
            <a:off x="4572000" y="3265488"/>
            <a:ext cx="4375150" cy="490537"/>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38940" name="Rectangle 28"/>
          <p:cNvSpPr>
            <a:spLocks noChangeArrowheads="1"/>
          </p:cNvSpPr>
          <p:nvPr/>
        </p:nvSpPr>
        <p:spPr bwMode="auto">
          <a:xfrm>
            <a:off x="273050" y="3756025"/>
            <a:ext cx="4222750"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ctr"/>
          <a:lstStyle/>
          <a:p>
            <a:pPr algn="ctr"/>
            <a:r>
              <a:rPr lang="en-US" b="1"/>
              <a:t>5:22-24 (</a:t>
            </a:r>
            <a:r>
              <a:rPr lang="mn-MN" b="1"/>
              <a:t>эхнэрүүд</a:t>
            </a:r>
            <a:r>
              <a:rPr lang="en-US" b="1"/>
              <a:t>)</a:t>
            </a:r>
          </a:p>
        </p:txBody>
      </p:sp>
      <p:sp>
        <p:nvSpPr>
          <p:cNvPr id="38941" name="Rectangle 29"/>
          <p:cNvSpPr>
            <a:spLocks noChangeArrowheads="1"/>
          </p:cNvSpPr>
          <p:nvPr/>
        </p:nvSpPr>
        <p:spPr bwMode="auto">
          <a:xfrm>
            <a:off x="196850" y="3756025"/>
            <a:ext cx="4375150" cy="490538"/>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38942" name="Rectangle 30"/>
          <p:cNvSpPr>
            <a:spLocks noChangeArrowheads="1"/>
          </p:cNvSpPr>
          <p:nvPr/>
        </p:nvSpPr>
        <p:spPr bwMode="auto">
          <a:xfrm>
            <a:off x="4648200" y="3756025"/>
            <a:ext cx="4222750"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ctr"/>
          <a:lstStyle/>
          <a:p>
            <a:pPr algn="ctr"/>
            <a:r>
              <a:rPr lang="en-US" b="1"/>
              <a:t>3:18 (</a:t>
            </a:r>
            <a:r>
              <a:rPr lang="mn-MN" b="1"/>
              <a:t>эхнэрүүд</a:t>
            </a:r>
            <a:r>
              <a:rPr lang="en-US" b="1"/>
              <a:t>)</a:t>
            </a:r>
          </a:p>
        </p:txBody>
      </p:sp>
      <p:sp>
        <p:nvSpPr>
          <p:cNvPr id="38943" name="Rectangle 31"/>
          <p:cNvSpPr>
            <a:spLocks noChangeArrowheads="1"/>
          </p:cNvSpPr>
          <p:nvPr/>
        </p:nvSpPr>
        <p:spPr bwMode="auto">
          <a:xfrm>
            <a:off x="4572000" y="3756025"/>
            <a:ext cx="4375150" cy="490538"/>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38944" name="Rectangle 32"/>
          <p:cNvSpPr>
            <a:spLocks noChangeArrowheads="1"/>
          </p:cNvSpPr>
          <p:nvPr/>
        </p:nvSpPr>
        <p:spPr bwMode="auto">
          <a:xfrm>
            <a:off x="273050" y="4246563"/>
            <a:ext cx="4222750"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ctr"/>
          <a:lstStyle/>
          <a:p>
            <a:pPr algn="ctr"/>
            <a:r>
              <a:rPr lang="en-US" b="1"/>
              <a:t>5:25-33 (</a:t>
            </a:r>
            <a:r>
              <a:rPr lang="mn-MN" b="1"/>
              <a:t>нөхрүүд</a:t>
            </a:r>
            <a:r>
              <a:rPr lang="en-US" b="1"/>
              <a:t>)</a:t>
            </a:r>
          </a:p>
        </p:txBody>
      </p:sp>
      <p:sp>
        <p:nvSpPr>
          <p:cNvPr id="38945" name="Rectangle 33"/>
          <p:cNvSpPr>
            <a:spLocks noChangeArrowheads="1"/>
          </p:cNvSpPr>
          <p:nvPr/>
        </p:nvSpPr>
        <p:spPr bwMode="auto">
          <a:xfrm>
            <a:off x="196850" y="4246563"/>
            <a:ext cx="4375150" cy="490537"/>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38946" name="Rectangle 34"/>
          <p:cNvSpPr>
            <a:spLocks noChangeArrowheads="1"/>
          </p:cNvSpPr>
          <p:nvPr/>
        </p:nvSpPr>
        <p:spPr bwMode="auto">
          <a:xfrm>
            <a:off x="4648200" y="4246563"/>
            <a:ext cx="4222750"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ctr"/>
          <a:lstStyle/>
          <a:p>
            <a:pPr algn="ctr"/>
            <a:r>
              <a:rPr lang="en-US" b="1"/>
              <a:t>3:19 (</a:t>
            </a:r>
            <a:r>
              <a:rPr lang="mn-MN" b="1"/>
              <a:t>нөхрүүд</a:t>
            </a:r>
            <a:r>
              <a:rPr lang="en-US" b="1"/>
              <a:t>)</a:t>
            </a:r>
          </a:p>
        </p:txBody>
      </p:sp>
      <p:sp>
        <p:nvSpPr>
          <p:cNvPr id="38947" name="Rectangle 35"/>
          <p:cNvSpPr>
            <a:spLocks noChangeArrowheads="1"/>
          </p:cNvSpPr>
          <p:nvPr/>
        </p:nvSpPr>
        <p:spPr bwMode="auto">
          <a:xfrm>
            <a:off x="4572000" y="4246563"/>
            <a:ext cx="4375150" cy="490537"/>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38948" name="Rectangle 36"/>
          <p:cNvSpPr>
            <a:spLocks noChangeArrowheads="1"/>
          </p:cNvSpPr>
          <p:nvPr/>
        </p:nvSpPr>
        <p:spPr bwMode="auto">
          <a:xfrm>
            <a:off x="273050" y="4737100"/>
            <a:ext cx="4222750"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ctr"/>
          <a:lstStyle/>
          <a:p>
            <a:pPr algn="ctr"/>
            <a:r>
              <a:rPr lang="en-US" b="1"/>
              <a:t>6:1-3 (</a:t>
            </a:r>
            <a:r>
              <a:rPr lang="mn-MN" b="1"/>
              <a:t>хүүхдүүд</a:t>
            </a:r>
            <a:r>
              <a:rPr lang="en-US" b="1"/>
              <a:t>)</a:t>
            </a:r>
          </a:p>
        </p:txBody>
      </p:sp>
      <p:sp>
        <p:nvSpPr>
          <p:cNvPr id="38949" name="Rectangle 37"/>
          <p:cNvSpPr>
            <a:spLocks noChangeArrowheads="1"/>
          </p:cNvSpPr>
          <p:nvPr/>
        </p:nvSpPr>
        <p:spPr bwMode="auto">
          <a:xfrm>
            <a:off x="196850" y="4737100"/>
            <a:ext cx="4375150" cy="490538"/>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38950" name="Rectangle 38"/>
          <p:cNvSpPr>
            <a:spLocks noChangeArrowheads="1"/>
          </p:cNvSpPr>
          <p:nvPr/>
        </p:nvSpPr>
        <p:spPr bwMode="auto">
          <a:xfrm>
            <a:off x="4648200" y="4737100"/>
            <a:ext cx="4222750"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ctr"/>
          <a:lstStyle/>
          <a:p>
            <a:pPr algn="ctr"/>
            <a:r>
              <a:rPr lang="en-US" b="1"/>
              <a:t>3:20 (</a:t>
            </a:r>
            <a:r>
              <a:rPr lang="mn-MN" b="1"/>
              <a:t>хүүхдүүд</a:t>
            </a:r>
            <a:r>
              <a:rPr lang="en-US" b="1"/>
              <a:t>)</a:t>
            </a:r>
          </a:p>
        </p:txBody>
      </p:sp>
      <p:sp>
        <p:nvSpPr>
          <p:cNvPr id="38951" name="Rectangle 39"/>
          <p:cNvSpPr>
            <a:spLocks noChangeArrowheads="1"/>
          </p:cNvSpPr>
          <p:nvPr/>
        </p:nvSpPr>
        <p:spPr bwMode="auto">
          <a:xfrm>
            <a:off x="4572000" y="4737100"/>
            <a:ext cx="4375150" cy="490538"/>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38952" name="Rectangle 40"/>
          <p:cNvSpPr>
            <a:spLocks noChangeArrowheads="1"/>
          </p:cNvSpPr>
          <p:nvPr/>
        </p:nvSpPr>
        <p:spPr bwMode="auto">
          <a:xfrm>
            <a:off x="273050" y="5227638"/>
            <a:ext cx="422275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ctr"/>
          <a:lstStyle/>
          <a:p>
            <a:pPr algn="ctr"/>
            <a:r>
              <a:rPr lang="en-US" b="1"/>
              <a:t>6:4 (</a:t>
            </a:r>
            <a:r>
              <a:rPr lang="mn-MN" b="1"/>
              <a:t>эцгүүд</a:t>
            </a:r>
            <a:r>
              <a:rPr lang="en-US" b="1"/>
              <a:t>)</a:t>
            </a:r>
          </a:p>
        </p:txBody>
      </p:sp>
      <p:sp>
        <p:nvSpPr>
          <p:cNvPr id="38953" name="Rectangle 41"/>
          <p:cNvSpPr>
            <a:spLocks noChangeArrowheads="1"/>
          </p:cNvSpPr>
          <p:nvPr/>
        </p:nvSpPr>
        <p:spPr bwMode="auto">
          <a:xfrm>
            <a:off x="196850" y="5227638"/>
            <a:ext cx="4375150" cy="492125"/>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38954" name="Rectangle 42"/>
          <p:cNvSpPr>
            <a:spLocks noChangeArrowheads="1"/>
          </p:cNvSpPr>
          <p:nvPr/>
        </p:nvSpPr>
        <p:spPr bwMode="auto">
          <a:xfrm>
            <a:off x="4648200" y="5227638"/>
            <a:ext cx="422275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ctr"/>
          <a:lstStyle/>
          <a:p>
            <a:pPr algn="ctr"/>
            <a:r>
              <a:rPr lang="en-US" b="1"/>
              <a:t>3:21 (</a:t>
            </a:r>
            <a:r>
              <a:rPr lang="mn-MN" b="1"/>
              <a:t>эцгүүд</a:t>
            </a:r>
            <a:r>
              <a:rPr lang="en-US" b="1"/>
              <a:t>)</a:t>
            </a:r>
          </a:p>
        </p:txBody>
      </p:sp>
      <p:sp>
        <p:nvSpPr>
          <p:cNvPr id="38955" name="Rectangle 43"/>
          <p:cNvSpPr>
            <a:spLocks noChangeArrowheads="1"/>
          </p:cNvSpPr>
          <p:nvPr/>
        </p:nvSpPr>
        <p:spPr bwMode="auto">
          <a:xfrm>
            <a:off x="4572000" y="5227638"/>
            <a:ext cx="4375150" cy="492125"/>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38956" name="Rectangle 44"/>
          <p:cNvSpPr>
            <a:spLocks noChangeArrowheads="1"/>
          </p:cNvSpPr>
          <p:nvPr/>
        </p:nvSpPr>
        <p:spPr bwMode="auto">
          <a:xfrm>
            <a:off x="273050" y="5719763"/>
            <a:ext cx="4222750"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ctr"/>
          <a:lstStyle/>
          <a:p>
            <a:pPr algn="ctr"/>
            <a:r>
              <a:rPr lang="en-US" b="1"/>
              <a:t>6:5-8 (</a:t>
            </a:r>
            <a:r>
              <a:rPr lang="mn-MN" b="1"/>
              <a:t>зарц нар</a:t>
            </a:r>
            <a:r>
              <a:rPr lang="en-US" b="1"/>
              <a:t>)</a:t>
            </a:r>
          </a:p>
        </p:txBody>
      </p:sp>
      <p:sp>
        <p:nvSpPr>
          <p:cNvPr id="38957" name="Rectangle 45"/>
          <p:cNvSpPr>
            <a:spLocks noChangeArrowheads="1"/>
          </p:cNvSpPr>
          <p:nvPr/>
        </p:nvSpPr>
        <p:spPr bwMode="auto">
          <a:xfrm>
            <a:off x="196850" y="5719763"/>
            <a:ext cx="4375150" cy="490537"/>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38958" name="Rectangle 46"/>
          <p:cNvSpPr>
            <a:spLocks noChangeArrowheads="1"/>
          </p:cNvSpPr>
          <p:nvPr/>
        </p:nvSpPr>
        <p:spPr bwMode="auto">
          <a:xfrm>
            <a:off x="4648200" y="5719763"/>
            <a:ext cx="4222750"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ctr"/>
          <a:lstStyle/>
          <a:p>
            <a:pPr algn="ctr"/>
            <a:r>
              <a:rPr lang="en-US" b="1"/>
              <a:t>3:22-25 (</a:t>
            </a:r>
            <a:r>
              <a:rPr lang="mn-MN" b="1"/>
              <a:t>зарц нар</a:t>
            </a:r>
            <a:r>
              <a:rPr lang="en-US" b="1"/>
              <a:t>)</a:t>
            </a:r>
          </a:p>
        </p:txBody>
      </p:sp>
      <p:sp>
        <p:nvSpPr>
          <p:cNvPr id="38959" name="Rectangle 47"/>
          <p:cNvSpPr>
            <a:spLocks noChangeArrowheads="1"/>
          </p:cNvSpPr>
          <p:nvPr/>
        </p:nvSpPr>
        <p:spPr bwMode="auto">
          <a:xfrm>
            <a:off x="4572000" y="5719763"/>
            <a:ext cx="4375150" cy="490537"/>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38960" name="Rectangle 48"/>
          <p:cNvSpPr>
            <a:spLocks noChangeArrowheads="1"/>
          </p:cNvSpPr>
          <p:nvPr/>
        </p:nvSpPr>
        <p:spPr bwMode="auto">
          <a:xfrm>
            <a:off x="273050" y="6210300"/>
            <a:ext cx="4222750"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ctr"/>
          <a:lstStyle/>
          <a:p>
            <a:pPr algn="ctr"/>
            <a:r>
              <a:rPr lang="en-US" b="1"/>
              <a:t>6:9 (</a:t>
            </a:r>
            <a:r>
              <a:rPr lang="mn-MN" b="1"/>
              <a:t>эзэд</a:t>
            </a:r>
            <a:r>
              <a:rPr lang="en-US" b="1"/>
              <a:t>)</a:t>
            </a:r>
          </a:p>
        </p:txBody>
      </p:sp>
      <p:sp>
        <p:nvSpPr>
          <p:cNvPr id="38961" name="Rectangle 49"/>
          <p:cNvSpPr>
            <a:spLocks noChangeArrowheads="1"/>
          </p:cNvSpPr>
          <p:nvPr/>
        </p:nvSpPr>
        <p:spPr bwMode="auto">
          <a:xfrm>
            <a:off x="196850" y="6210300"/>
            <a:ext cx="4375150" cy="490538"/>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p>
            <a:endParaRPr lang="en-US"/>
          </a:p>
        </p:txBody>
      </p:sp>
      <p:grpSp>
        <p:nvGrpSpPr>
          <p:cNvPr id="38962" name="Group 50"/>
          <p:cNvGrpSpPr>
            <a:grpSpLocks/>
          </p:cNvGrpSpPr>
          <p:nvPr/>
        </p:nvGrpSpPr>
        <p:grpSpPr bwMode="auto">
          <a:xfrm>
            <a:off x="4572000" y="6210300"/>
            <a:ext cx="4375150" cy="490538"/>
            <a:chOff x="2880" y="3912"/>
            <a:chExt cx="2756" cy="309"/>
          </a:xfrm>
        </p:grpSpPr>
        <p:sp>
          <p:nvSpPr>
            <p:cNvPr id="38964" name="Rectangle 51"/>
            <p:cNvSpPr>
              <a:spLocks noChangeArrowheads="1"/>
            </p:cNvSpPr>
            <p:nvPr/>
          </p:nvSpPr>
          <p:spPr bwMode="auto">
            <a:xfrm>
              <a:off x="2928" y="3912"/>
              <a:ext cx="2660" cy="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ctr"/>
            <a:lstStyle/>
            <a:p>
              <a:pPr algn="ctr"/>
              <a:r>
                <a:rPr lang="en-US" b="1"/>
                <a:t>4:1 (</a:t>
              </a:r>
              <a:r>
                <a:rPr lang="mn-MN" b="1"/>
                <a:t>эзэд</a:t>
              </a:r>
              <a:r>
                <a:rPr lang="en-US" b="1"/>
                <a:t>)</a:t>
              </a:r>
            </a:p>
          </p:txBody>
        </p:sp>
        <p:sp>
          <p:nvSpPr>
            <p:cNvPr id="38965" name="Rectangle 52"/>
            <p:cNvSpPr>
              <a:spLocks noChangeArrowheads="1"/>
            </p:cNvSpPr>
            <p:nvPr/>
          </p:nvSpPr>
          <p:spPr bwMode="auto">
            <a:xfrm>
              <a:off x="2880" y="3912"/>
              <a:ext cx="2756" cy="309"/>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p>
              <a:endParaRPr lang="en-US"/>
            </a:p>
          </p:txBody>
        </p:sp>
      </p:grpSp>
      <p:sp>
        <p:nvSpPr>
          <p:cNvPr id="38963" name="Rectangle 53"/>
          <p:cNvSpPr>
            <a:spLocks noChangeArrowheads="1"/>
          </p:cNvSpPr>
          <p:nvPr/>
        </p:nvSpPr>
        <p:spPr bwMode="auto">
          <a:xfrm>
            <a:off x="190500" y="728663"/>
            <a:ext cx="8763000" cy="5976937"/>
          </a:xfrm>
          <a:prstGeom prst="rect">
            <a:avLst/>
          </a:prstGeom>
          <a:noFill/>
          <a:ln w="14287"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0" y="0"/>
            <a:ext cx="9144000" cy="6858000"/>
          </a:xfrm>
          <a:prstGeom prst="rect">
            <a:avLst/>
          </a:prstGeom>
          <a:solidFill>
            <a:srgbClr val="8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a:latin typeface="Times New Roman" charset="0"/>
            </a:endParaRPr>
          </a:p>
        </p:txBody>
      </p:sp>
      <p:sp>
        <p:nvSpPr>
          <p:cNvPr id="17411" name="Rectangle 3"/>
          <p:cNvSpPr>
            <a:spLocks noGrp="1" noChangeArrowheads="1"/>
          </p:cNvSpPr>
          <p:nvPr>
            <p:ph type="title"/>
          </p:nvPr>
        </p:nvSpPr>
        <p:spPr/>
        <p:txBody>
          <a:bodyPr/>
          <a:lstStyle/>
          <a:p>
            <a:pPr eaLnBrk="1" hangingPunct="1"/>
            <a:endParaRPr lang="en-US">
              <a:latin typeface="Times New Roman" charset="0"/>
              <a:cs typeface="Times New Roman" charset="0"/>
            </a:endParaRPr>
          </a:p>
        </p:txBody>
      </p:sp>
      <p:sp>
        <p:nvSpPr>
          <p:cNvPr id="17412" name="Rectangle 4"/>
          <p:cNvSpPr>
            <a:spLocks noGrp="1" noChangeArrowheads="1"/>
          </p:cNvSpPr>
          <p:nvPr>
            <p:ph type="body" idx="1"/>
          </p:nvPr>
        </p:nvSpPr>
        <p:spPr/>
        <p:txBody>
          <a:bodyPr/>
          <a:lstStyle/>
          <a:p>
            <a:pPr eaLnBrk="1" hangingPunct="1"/>
            <a:endParaRPr lang="en-US">
              <a:latin typeface="Times New Roman" charset="0"/>
              <a:cs typeface="Times New Roman" charset="0"/>
            </a:endParaRPr>
          </a:p>
        </p:txBody>
      </p:sp>
      <p:pic>
        <p:nvPicPr>
          <p:cNvPr id="17413" name="Picture 5" descr="Walk Thru P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04800"/>
            <a:ext cx="861060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Rectangle 8"/>
          <p:cNvSpPr>
            <a:spLocks noChangeArrowheads="1"/>
          </p:cNvSpPr>
          <p:nvPr/>
        </p:nvSpPr>
        <p:spPr bwMode="auto">
          <a:xfrm>
            <a:off x="533400" y="4322763"/>
            <a:ext cx="3810000" cy="1809750"/>
          </a:xfrm>
          <a:prstGeom prst="rect">
            <a:avLst/>
          </a:prstGeom>
          <a:noFill/>
          <a:ln w="571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415" name="Text Box 9"/>
          <p:cNvSpPr txBox="1">
            <a:spLocks noChangeArrowheads="1"/>
          </p:cNvSpPr>
          <p:nvPr/>
        </p:nvSpPr>
        <p:spPr bwMode="auto">
          <a:xfrm>
            <a:off x="990600" y="3733800"/>
            <a:ext cx="1968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Times New Roman" charset="0"/>
              </a:defRPr>
            </a:lvl1pPr>
            <a:lvl2pPr marL="37931725" indent="-37474525" eaLnBrk="0" hangingPunct="0">
              <a:defRPr sz="2400">
                <a:solidFill>
                  <a:schemeClr val="tx1"/>
                </a:solidFill>
                <a:latin typeface="Arial" charset="0"/>
                <a:ea typeface="Times New Roman" charset="0"/>
                <a:cs typeface="Times New Roman" charset="0"/>
              </a:defRPr>
            </a:lvl2pPr>
            <a:lvl3pPr eaLnBrk="0" hangingPunct="0">
              <a:defRPr sz="2400">
                <a:solidFill>
                  <a:schemeClr val="tx1"/>
                </a:solidFill>
                <a:latin typeface="Arial" charset="0"/>
                <a:ea typeface="Times New Roman" charset="0"/>
                <a:cs typeface="Times New Roman" charset="0"/>
              </a:defRPr>
            </a:lvl3pPr>
            <a:lvl4pPr eaLnBrk="0" hangingPunct="0">
              <a:defRPr sz="2400">
                <a:solidFill>
                  <a:schemeClr val="tx1"/>
                </a:solidFill>
                <a:latin typeface="Arial" charset="0"/>
                <a:ea typeface="Times New Roman" charset="0"/>
                <a:cs typeface="Times New Roman" charset="0"/>
              </a:defRPr>
            </a:lvl4pPr>
            <a:lvl5pPr eaLnBrk="0" hangingPunct="0">
              <a:defRPr sz="2400">
                <a:solidFill>
                  <a:schemeClr val="tx1"/>
                </a:solidFill>
                <a:latin typeface="Arial" charset="0"/>
                <a:ea typeface="Times New Roman" charset="0"/>
                <a:cs typeface="Times New Roman" charset="0"/>
              </a:defRPr>
            </a:lvl5pPr>
            <a:lvl6pPr marL="457200" eaLnBrk="0" fontAlgn="base" hangingPunct="0">
              <a:spcBef>
                <a:spcPct val="0"/>
              </a:spcBef>
              <a:spcAft>
                <a:spcPct val="0"/>
              </a:spcAft>
              <a:defRPr sz="2400">
                <a:solidFill>
                  <a:schemeClr val="tx1"/>
                </a:solidFill>
                <a:latin typeface="Arial" charset="0"/>
                <a:ea typeface="Times New Roman" charset="0"/>
                <a:cs typeface="Times New Roman" charset="0"/>
              </a:defRPr>
            </a:lvl6pPr>
            <a:lvl7pPr marL="914400" eaLnBrk="0" fontAlgn="base" hangingPunct="0">
              <a:spcBef>
                <a:spcPct val="0"/>
              </a:spcBef>
              <a:spcAft>
                <a:spcPct val="0"/>
              </a:spcAft>
              <a:defRPr sz="2400">
                <a:solidFill>
                  <a:schemeClr val="tx1"/>
                </a:solidFill>
                <a:latin typeface="Arial" charset="0"/>
                <a:ea typeface="Times New Roman" charset="0"/>
                <a:cs typeface="Times New Roman" charset="0"/>
              </a:defRPr>
            </a:lvl7pPr>
            <a:lvl8pPr marL="1371600" eaLnBrk="0" fontAlgn="base" hangingPunct="0">
              <a:spcBef>
                <a:spcPct val="0"/>
              </a:spcBef>
              <a:spcAft>
                <a:spcPct val="0"/>
              </a:spcAft>
              <a:defRPr sz="2400">
                <a:solidFill>
                  <a:schemeClr val="tx1"/>
                </a:solidFill>
                <a:latin typeface="Arial" charset="0"/>
                <a:ea typeface="Times New Roman" charset="0"/>
                <a:cs typeface="Times New Roman" charset="0"/>
              </a:defRPr>
            </a:lvl8pPr>
            <a:lvl9pPr marL="1828800" eaLnBrk="0" fontAlgn="base" hangingPunct="0">
              <a:spcBef>
                <a:spcPct val="0"/>
              </a:spcBef>
              <a:spcAft>
                <a:spcPct val="0"/>
              </a:spcAft>
              <a:defRPr sz="2400">
                <a:solidFill>
                  <a:schemeClr val="tx1"/>
                </a:solidFill>
                <a:latin typeface="Arial" charset="0"/>
                <a:ea typeface="Times New Roman" charset="0"/>
                <a:cs typeface="Times New Roman" charset="0"/>
              </a:defRPr>
            </a:lvl9pPr>
          </a:lstStyle>
          <a:p>
            <a:pPr eaLnBrk="1" hangingPunct="1"/>
            <a:r>
              <a:rPr lang="mn-MN" b="1">
                <a:latin typeface="Tahoma" charset="0"/>
              </a:rPr>
              <a:t>Илгээлтийн</a:t>
            </a:r>
            <a:endParaRPr lang="en-US" b="1">
              <a:latin typeface="Tahoma" charset="0"/>
            </a:endParaRPr>
          </a:p>
        </p:txBody>
      </p:sp>
      <p:grpSp>
        <p:nvGrpSpPr>
          <p:cNvPr id="17416" name="Group 16"/>
          <p:cNvGrpSpPr>
            <a:grpSpLocks/>
          </p:cNvGrpSpPr>
          <p:nvPr/>
        </p:nvGrpSpPr>
        <p:grpSpPr bwMode="auto">
          <a:xfrm>
            <a:off x="4419600" y="3886200"/>
            <a:ext cx="1836738" cy="2743200"/>
            <a:chOff x="2784" y="2448"/>
            <a:chExt cx="1157" cy="1728"/>
          </a:xfrm>
        </p:grpSpPr>
        <p:sp>
          <p:nvSpPr>
            <p:cNvPr id="17420" name="Rectangle 11"/>
            <p:cNvSpPr>
              <a:spLocks noChangeArrowheads="1"/>
            </p:cNvSpPr>
            <p:nvPr/>
          </p:nvSpPr>
          <p:spPr bwMode="auto">
            <a:xfrm>
              <a:off x="3216" y="2784"/>
              <a:ext cx="576" cy="1392"/>
            </a:xfrm>
            <a:prstGeom prst="rect">
              <a:avLst/>
            </a:prstGeom>
            <a:noFill/>
            <a:ln w="57150">
              <a:solidFill>
                <a:srgbClr val="FF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421" name="Text Box 12"/>
            <p:cNvSpPr txBox="1">
              <a:spLocks noChangeArrowheads="1"/>
            </p:cNvSpPr>
            <p:nvPr/>
          </p:nvSpPr>
          <p:spPr bwMode="auto">
            <a:xfrm>
              <a:off x="2784" y="2448"/>
              <a:ext cx="115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Times New Roman" charset="0"/>
                </a:defRPr>
              </a:lvl1pPr>
              <a:lvl2pPr marL="37931725" indent="-37474525" eaLnBrk="0" hangingPunct="0">
                <a:defRPr sz="2400">
                  <a:solidFill>
                    <a:schemeClr val="tx1"/>
                  </a:solidFill>
                  <a:latin typeface="Arial" charset="0"/>
                  <a:ea typeface="Times New Roman" charset="0"/>
                  <a:cs typeface="Times New Roman" charset="0"/>
                </a:defRPr>
              </a:lvl2pPr>
              <a:lvl3pPr eaLnBrk="0" hangingPunct="0">
                <a:defRPr sz="2400">
                  <a:solidFill>
                    <a:schemeClr val="tx1"/>
                  </a:solidFill>
                  <a:latin typeface="Arial" charset="0"/>
                  <a:ea typeface="Times New Roman" charset="0"/>
                  <a:cs typeface="Times New Roman" charset="0"/>
                </a:defRPr>
              </a:lvl3pPr>
              <a:lvl4pPr eaLnBrk="0" hangingPunct="0">
                <a:defRPr sz="2400">
                  <a:solidFill>
                    <a:schemeClr val="tx1"/>
                  </a:solidFill>
                  <a:latin typeface="Arial" charset="0"/>
                  <a:ea typeface="Times New Roman" charset="0"/>
                  <a:cs typeface="Times New Roman" charset="0"/>
                </a:defRPr>
              </a:lvl4pPr>
              <a:lvl5pPr eaLnBrk="0" hangingPunct="0">
                <a:defRPr sz="2400">
                  <a:solidFill>
                    <a:schemeClr val="tx1"/>
                  </a:solidFill>
                  <a:latin typeface="Arial" charset="0"/>
                  <a:ea typeface="Times New Roman" charset="0"/>
                  <a:cs typeface="Times New Roman" charset="0"/>
                </a:defRPr>
              </a:lvl5pPr>
              <a:lvl6pPr marL="457200" eaLnBrk="0" fontAlgn="base" hangingPunct="0">
                <a:spcBef>
                  <a:spcPct val="0"/>
                </a:spcBef>
                <a:spcAft>
                  <a:spcPct val="0"/>
                </a:spcAft>
                <a:defRPr sz="2400">
                  <a:solidFill>
                    <a:schemeClr val="tx1"/>
                  </a:solidFill>
                  <a:latin typeface="Arial" charset="0"/>
                  <a:ea typeface="Times New Roman" charset="0"/>
                  <a:cs typeface="Times New Roman" charset="0"/>
                </a:defRPr>
              </a:lvl6pPr>
              <a:lvl7pPr marL="914400" eaLnBrk="0" fontAlgn="base" hangingPunct="0">
                <a:spcBef>
                  <a:spcPct val="0"/>
                </a:spcBef>
                <a:spcAft>
                  <a:spcPct val="0"/>
                </a:spcAft>
                <a:defRPr sz="2400">
                  <a:solidFill>
                    <a:schemeClr val="tx1"/>
                  </a:solidFill>
                  <a:latin typeface="Arial" charset="0"/>
                  <a:ea typeface="Times New Roman" charset="0"/>
                  <a:cs typeface="Times New Roman" charset="0"/>
                </a:defRPr>
              </a:lvl7pPr>
              <a:lvl8pPr marL="1371600" eaLnBrk="0" fontAlgn="base" hangingPunct="0">
                <a:spcBef>
                  <a:spcPct val="0"/>
                </a:spcBef>
                <a:spcAft>
                  <a:spcPct val="0"/>
                </a:spcAft>
                <a:defRPr sz="2400">
                  <a:solidFill>
                    <a:schemeClr val="tx1"/>
                  </a:solidFill>
                  <a:latin typeface="Arial" charset="0"/>
                  <a:ea typeface="Times New Roman" charset="0"/>
                  <a:cs typeface="Times New Roman" charset="0"/>
                </a:defRPr>
              </a:lvl8pPr>
              <a:lvl9pPr marL="1828800" eaLnBrk="0" fontAlgn="base" hangingPunct="0">
                <a:spcBef>
                  <a:spcPct val="0"/>
                </a:spcBef>
                <a:spcAft>
                  <a:spcPct val="0"/>
                </a:spcAft>
                <a:defRPr sz="2400">
                  <a:solidFill>
                    <a:schemeClr val="tx1"/>
                  </a:solidFill>
                  <a:latin typeface="Arial" charset="0"/>
                  <a:ea typeface="Times New Roman" charset="0"/>
                  <a:cs typeface="Times New Roman" charset="0"/>
                </a:defRPr>
              </a:lvl9pPr>
            </a:lstStyle>
            <a:p>
              <a:pPr eaLnBrk="1" hangingPunct="1"/>
              <a:r>
                <a:rPr lang="mn-MN" b="1">
                  <a:solidFill>
                    <a:srgbClr val="FF9900"/>
                  </a:solidFill>
                  <a:latin typeface="Tahoma" charset="0"/>
                </a:rPr>
                <a:t>Шоронгийн</a:t>
              </a:r>
              <a:endParaRPr lang="en-US" b="1">
                <a:solidFill>
                  <a:srgbClr val="FF9900"/>
                </a:solidFill>
                <a:latin typeface="Tahoma" charset="0"/>
              </a:endParaRPr>
            </a:p>
          </p:txBody>
        </p:sp>
      </p:grpSp>
      <p:grpSp>
        <p:nvGrpSpPr>
          <p:cNvPr id="3" name="Group 13"/>
          <p:cNvGrpSpPr>
            <a:grpSpLocks/>
          </p:cNvGrpSpPr>
          <p:nvPr/>
        </p:nvGrpSpPr>
        <p:grpSpPr bwMode="auto">
          <a:xfrm>
            <a:off x="6096000" y="3810000"/>
            <a:ext cx="1981200" cy="1712913"/>
            <a:chOff x="3744" y="2377"/>
            <a:chExt cx="1248" cy="1079"/>
          </a:xfrm>
        </p:grpSpPr>
        <p:sp>
          <p:nvSpPr>
            <p:cNvPr id="17418" name="Rectangle 14"/>
            <p:cNvSpPr>
              <a:spLocks noChangeArrowheads="1"/>
            </p:cNvSpPr>
            <p:nvPr/>
          </p:nvSpPr>
          <p:spPr bwMode="auto">
            <a:xfrm>
              <a:off x="3744" y="2736"/>
              <a:ext cx="1248" cy="720"/>
            </a:xfrm>
            <a:prstGeom prst="rect">
              <a:avLst/>
            </a:prstGeom>
            <a:noFill/>
            <a:ln w="57150">
              <a:solidFill>
                <a:srgbClr val="8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419" name="Text Box 15"/>
            <p:cNvSpPr txBox="1">
              <a:spLocks noChangeArrowheads="1"/>
            </p:cNvSpPr>
            <p:nvPr/>
          </p:nvSpPr>
          <p:spPr bwMode="auto">
            <a:xfrm>
              <a:off x="3888" y="2377"/>
              <a:ext cx="100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Times New Roman" charset="0"/>
                </a:defRPr>
              </a:lvl1pPr>
              <a:lvl2pPr marL="37931725" indent="-37474525" eaLnBrk="0" hangingPunct="0">
                <a:defRPr sz="2400">
                  <a:solidFill>
                    <a:schemeClr val="tx1"/>
                  </a:solidFill>
                  <a:latin typeface="Arial" charset="0"/>
                  <a:ea typeface="Times New Roman" charset="0"/>
                  <a:cs typeface="Times New Roman" charset="0"/>
                </a:defRPr>
              </a:lvl2pPr>
              <a:lvl3pPr eaLnBrk="0" hangingPunct="0">
                <a:defRPr sz="2400">
                  <a:solidFill>
                    <a:schemeClr val="tx1"/>
                  </a:solidFill>
                  <a:latin typeface="Arial" charset="0"/>
                  <a:ea typeface="Times New Roman" charset="0"/>
                  <a:cs typeface="Times New Roman" charset="0"/>
                </a:defRPr>
              </a:lvl3pPr>
              <a:lvl4pPr eaLnBrk="0" hangingPunct="0">
                <a:defRPr sz="2400">
                  <a:solidFill>
                    <a:schemeClr val="tx1"/>
                  </a:solidFill>
                  <a:latin typeface="Arial" charset="0"/>
                  <a:ea typeface="Times New Roman" charset="0"/>
                  <a:cs typeface="Times New Roman" charset="0"/>
                </a:defRPr>
              </a:lvl4pPr>
              <a:lvl5pPr eaLnBrk="0" hangingPunct="0">
                <a:defRPr sz="2400">
                  <a:solidFill>
                    <a:schemeClr val="tx1"/>
                  </a:solidFill>
                  <a:latin typeface="Arial" charset="0"/>
                  <a:ea typeface="Times New Roman" charset="0"/>
                  <a:cs typeface="Times New Roman" charset="0"/>
                </a:defRPr>
              </a:lvl5pPr>
              <a:lvl6pPr marL="457200" eaLnBrk="0" fontAlgn="base" hangingPunct="0">
                <a:spcBef>
                  <a:spcPct val="0"/>
                </a:spcBef>
                <a:spcAft>
                  <a:spcPct val="0"/>
                </a:spcAft>
                <a:defRPr sz="2400">
                  <a:solidFill>
                    <a:schemeClr val="tx1"/>
                  </a:solidFill>
                  <a:latin typeface="Arial" charset="0"/>
                  <a:ea typeface="Times New Roman" charset="0"/>
                  <a:cs typeface="Times New Roman" charset="0"/>
                </a:defRPr>
              </a:lvl6pPr>
              <a:lvl7pPr marL="914400" eaLnBrk="0" fontAlgn="base" hangingPunct="0">
                <a:spcBef>
                  <a:spcPct val="0"/>
                </a:spcBef>
                <a:spcAft>
                  <a:spcPct val="0"/>
                </a:spcAft>
                <a:defRPr sz="2400">
                  <a:solidFill>
                    <a:schemeClr val="tx1"/>
                  </a:solidFill>
                  <a:latin typeface="Arial" charset="0"/>
                  <a:ea typeface="Times New Roman" charset="0"/>
                  <a:cs typeface="Times New Roman" charset="0"/>
                </a:defRPr>
              </a:lvl7pPr>
              <a:lvl8pPr marL="1371600" eaLnBrk="0" fontAlgn="base" hangingPunct="0">
                <a:spcBef>
                  <a:spcPct val="0"/>
                </a:spcBef>
                <a:spcAft>
                  <a:spcPct val="0"/>
                </a:spcAft>
                <a:defRPr sz="2400">
                  <a:solidFill>
                    <a:schemeClr val="tx1"/>
                  </a:solidFill>
                  <a:latin typeface="Arial" charset="0"/>
                  <a:ea typeface="Times New Roman" charset="0"/>
                  <a:cs typeface="Times New Roman" charset="0"/>
                </a:defRPr>
              </a:lvl8pPr>
              <a:lvl9pPr marL="1828800" eaLnBrk="0" fontAlgn="base" hangingPunct="0">
                <a:spcBef>
                  <a:spcPct val="0"/>
                </a:spcBef>
                <a:spcAft>
                  <a:spcPct val="0"/>
                </a:spcAft>
                <a:defRPr sz="2400">
                  <a:solidFill>
                    <a:schemeClr val="tx1"/>
                  </a:solidFill>
                  <a:latin typeface="Arial" charset="0"/>
                  <a:ea typeface="Times New Roman" charset="0"/>
                  <a:cs typeface="Times New Roman" charset="0"/>
                </a:defRPr>
              </a:lvl9pPr>
            </a:lstStyle>
            <a:p>
              <a:pPr eaLnBrk="1" hangingPunct="1"/>
              <a:r>
                <a:rPr lang="mn-MN" b="1">
                  <a:solidFill>
                    <a:srgbClr val="800000"/>
                  </a:solidFill>
                  <a:latin typeface="Tahoma" charset="0"/>
                </a:rPr>
                <a:t>Пасторын</a:t>
              </a:r>
              <a:endParaRPr lang="en-US" b="1">
                <a:solidFill>
                  <a:srgbClr val="800000"/>
                </a:solidFill>
                <a:latin typeface="Tahoma" charset="0"/>
              </a:endParaRPr>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622300" y="1163638"/>
            <a:ext cx="3949700" cy="655637"/>
          </a:xfrm>
          <a:prstGeom prst="rect">
            <a:avLst/>
          </a:prstGeom>
          <a:solidFill>
            <a:srgbClr val="FF0000"/>
          </a:solidFill>
          <a:ln w="7" cap="sq">
            <a:solidFill>
              <a:schemeClr val="tx1"/>
            </a:solidFill>
            <a:miter lim="800000"/>
            <a:headEnd type="none" w="sm" len="sm"/>
            <a:tailEnd type="none" w="sm" len="sm"/>
          </a:ln>
        </p:spPr>
        <p:txBody>
          <a:bodyPr wrap="none"/>
          <a:lstStyle/>
          <a:p>
            <a:endParaRPr lang="en-US"/>
          </a:p>
        </p:txBody>
      </p:sp>
      <p:sp>
        <p:nvSpPr>
          <p:cNvPr id="40963" name="Rectangle 3"/>
          <p:cNvSpPr>
            <a:spLocks noChangeArrowheads="1"/>
          </p:cNvSpPr>
          <p:nvPr/>
        </p:nvSpPr>
        <p:spPr bwMode="auto">
          <a:xfrm>
            <a:off x="4572000" y="1163638"/>
            <a:ext cx="3949700" cy="655637"/>
          </a:xfrm>
          <a:prstGeom prst="rect">
            <a:avLst/>
          </a:prstGeom>
          <a:solidFill>
            <a:srgbClr val="FF0000"/>
          </a:solidFill>
          <a:ln w="7" cap="sq">
            <a:solidFill>
              <a:schemeClr val="tx1"/>
            </a:solidFill>
            <a:miter lim="800000"/>
            <a:headEnd type="none" w="sm" len="sm"/>
            <a:tailEnd type="none" w="sm" len="sm"/>
          </a:ln>
        </p:spPr>
        <p:txBody>
          <a:bodyPr wrap="none"/>
          <a:lstStyle/>
          <a:p>
            <a:endParaRPr lang="en-US"/>
          </a:p>
        </p:txBody>
      </p:sp>
      <p:sp>
        <p:nvSpPr>
          <p:cNvPr id="40964" name="Rectangle 4"/>
          <p:cNvSpPr>
            <a:spLocks noChangeArrowheads="1"/>
          </p:cNvSpPr>
          <p:nvPr/>
        </p:nvSpPr>
        <p:spPr bwMode="auto">
          <a:xfrm>
            <a:off x="685800" y="1157288"/>
            <a:ext cx="3813175" cy="655637"/>
          </a:xfrm>
          <a:prstGeom prst="rect">
            <a:avLst/>
          </a:prstGeom>
          <a:solidFill>
            <a:srgbClr val="FF0000"/>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ctr"/>
          <a:lstStyle/>
          <a:p>
            <a:pPr algn="ctr"/>
            <a:r>
              <a:rPr lang="mn-MN" sz="3200" b="1">
                <a:solidFill>
                  <a:schemeClr val="bg1"/>
                </a:solidFill>
              </a:rPr>
              <a:t>Эфэс</a:t>
            </a:r>
            <a:endParaRPr lang="en-US" sz="3200" b="1">
              <a:solidFill>
                <a:schemeClr val="bg1"/>
              </a:solidFill>
            </a:endParaRPr>
          </a:p>
        </p:txBody>
      </p:sp>
      <p:sp>
        <p:nvSpPr>
          <p:cNvPr id="40965" name="Rectangle 5"/>
          <p:cNvSpPr>
            <a:spLocks noChangeArrowheads="1"/>
          </p:cNvSpPr>
          <p:nvPr/>
        </p:nvSpPr>
        <p:spPr bwMode="auto">
          <a:xfrm>
            <a:off x="4635500" y="1163638"/>
            <a:ext cx="3813175" cy="655637"/>
          </a:xfrm>
          <a:prstGeom prst="rect">
            <a:avLst/>
          </a:prstGeom>
          <a:solidFill>
            <a:srgbClr val="FF0000"/>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ctr"/>
          <a:lstStyle/>
          <a:p>
            <a:pPr algn="ctr"/>
            <a:r>
              <a:rPr lang="mn-MN" sz="3200" b="1">
                <a:solidFill>
                  <a:schemeClr val="bg1"/>
                </a:solidFill>
              </a:rPr>
              <a:t>Колоссай</a:t>
            </a:r>
            <a:endParaRPr lang="en-US" sz="3200" b="1">
              <a:solidFill>
                <a:schemeClr val="bg1"/>
              </a:solidFill>
            </a:endParaRPr>
          </a:p>
        </p:txBody>
      </p:sp>
      <p:grpSp>
        <p:nvGrpSpPr>
          <p:cNvPr id="40966" name="Group 6"/>
          <p:cNvGrpSpPr>
            <a:grpSpLocks/>
          </p:cNvGrpSpPr>
          <p:nvPr/>
        </p:nvGrpSpPr>
        <p:grpSpPr bwMode="auto">
          <a:xfrm>
            <a:off x="622300" y="1819275"/>
            <a:ext cx="7899400" cy="762000"/>
            <a:chOff x="0" y="413"/>
            <a:chExt cx="4976" cy="480"/>
          </a:xfrm>
        </p:grpSpPr>
        <p:sp>
          <p:nvSpPr>
            <p:cNvPr id="40993" name="Rectangle 7"/>
            <p:cNvSpPr>
              <a:spLocks noChangeArrowheads="1"/>
            </p:cNvSpPr>
            <p:nvPr/>
          </p:nvSpPr>
          <p:spPr bwMode="auto">
            <a:xfrm>
              <a:off x="43" y="413"/>
              <a:ext cx="4890"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lstStyle/>
            <a:p>
              <a:pPr algn="ctr"/>
              <a:r>
                <a:rPr lang="mn-MN" sz="2800" b="1" i="1"/>
                <a:t>Ялгаанууд</a:t>
              </a:r>
              <a:endParaRPr lang="en-US" sz="2800" b="1" i="1"/>
            </a:p>
          </p:txBody>
        </p:sp>
        <p:sp>
          <p:nvSpPr>
            <p:cNvPr id="40994" name="Rectangle 8"/>
            <p:cNvSpPr>
              <a:spLocks noChangeArrowheads="1"/>
            </p:cNvSpPr>
            <p:nvPr/>
          </p:nvSpPr>
          <p:spPr bwMode="auto">
            <a:xfrm>
              <a:off x="0" y="413"/>
              <a:ext cx="4976" cy="480"/>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p>
              <a:endParaRPr lang="en-US"/>
            </a:p>
          </p:txBody>
        </p:sp>
      </p:grpSp>
      <p:grpSp>
        <p:nvGrpSpPr>
          <p:cNvPr id="40967" name="Group 9"/>
          <p:cNvGrpSpPr>
            <a:grpSpLocks/>
          </p:cNvGrpSpPr>
          <p:nvPr/>
        </p:nvGrpSpPr>
        <p:grpSpPr bwMode="auto">
          <a:xfrm>
            <a:off x="622300" y="2581275"/>
            <a:ext cx="3949700" cy="793750"/>
            <a:chOff x="0" y="893"/>
            <a:chExt cx="2488" cy="500"/>
          </a:xfrm>
        </p:grpSpPr>
        <p:sp>
          <p:nvSpPr>
            <p:cNvPr id="40991" name="Rectangle 10"/>
            <p:cNvSpPr>
              <a:spLocks noChangeArrowheads="1"/>
            </p:cNvSpPr>
            <p:nvPr/>
          </p:nvSpPr>
          <p:spPr bwMode="auto">
            <a:xfrm>
              <a:off x="43" y="893"/>
              <a:ext cx="2402" cy="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ctr"/>
            <a:lstStyle/>
            <a:p>
              <a:pPr algn="ctr"/>
              <a:r>
                <a:rPr lang="mn-MN" b="1"/>
                <a:t>Сүмийг Христийн бие гэж онцлон үздэг</a:t>
              </a:r>
              <a:endParaRPr lang="en-US" b="1"/>
            </a:p>
          </p:txBody>
        </p:sp>
        <p:sp>
          <p:nvSpPr>
            <p:cNvPr id="40992" name="Rectangle 11"/>
            <p:cNvSpPr>
              <a:spLocks noChangeArrowheads="1"/>
            </p:cNvSpPr>
            <p:nvPr/>
          </p:nvSpPr>
          <p:spPr bwMode="auto">
            <a:xfrm>
              <a:off x="0" y="893"/>
              <a:ext cx="2488" cy="500"/>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p>
              <a:endParaRPr lang="en-US"/>
            </a:p>
          </p:txBody>
        </p:sp>
      </p:grpSp>
      <p:grpSp>
        <p:nvGrpSpPr>
          <p:cNvPr id="40968" name="Group 12"/>
          <p:cNvGrpSpPr>
            <a:grpSpLocks/>
          </p:cNvGrpSpPr>
          <p:nvPr/>
        </p:nvGrpSpPr>
        <p:grpSpPr bwMode="auto">
          <a:xfrm>
            <a:off x="4572000" y="2581275"/>
            <a:ext cx="3949700" cy="793750"/>
            <a:chOff x="2488" y="893"/>
            <a:chExt cx="2488" cy="500"/>
          </a:xfrm>
        </p:grpSpPr>
        <p:sp>
          <p:nvSpPr>
            <p:cNvPr id="40989" name="Rectangle 13"/>
            <p:cNvSpPr>
              <a:spLocks noChangeArrowheads="1"/>
            </p:cNvSpPr>
            <p:nvPr/>
          </p:nvSpPr>
          <p:spPr bwMode="auto">
            <a:xfrm>
              <a:off x="2531" y="893"/>
              <a:ext cx="2402" cy="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ctr"/>
            <a:lstStyle/>
            <a:p>
              <a:pPr algn="ctr"/>
              <a:r>
                <a:rPr lang="mn-MN" b="1"/>
                <a:t>Христ биеийн тэргүүн гэдгийг онцлон үздэг </a:t>
              </a:r>
              <a:endParaRPr lang="en-US" b="1"/>
            </a:p>
          </p:txBody>
        </p:sp>
        <p:sp>
          <p:nvSpPr>
            <p:cNvPr id="40990" name="Rectangle 14"/>
            <p:cNvSpPr>
              <a:spLocks noChangeArrowheads="1"/>
            </p:cNvSpPr>
            <p:nvPr/>
          </p:nvSpPr>
          <p:spPr bwMode="auto">
            <a:xfrm>
              <a:off x="2488" y="893"/>
              <a:ext cx="2488" cy="500"/>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p>
              <a:endParaRPr lang="en-US"/>
            </a:p>
          </p:txBody>
        </p:sp>
      </p:grpSp>
      <p:grpSp>
        <p:nvGrpSpPr>
          <p:cNvPr id="40969" name="Group 15"/>
          <p:cNvGrpSpPr>
            <a:grpSpLocks/>
          </p:cNvGrpSpPr>
          <p:nvPr/>
        </p:nvGrpSpPr>
        <p:grpSpPr bwMode="auto">
          <a:xfrm>
            <a:off x="622300" y="3375025"/>
            <a:ext cx="3949700" cy="625475"/>
            <a:chOff x="0" y="1393"/>
            <a:chExt cx="2488" cy="394"/>
          </a:xfrm>
        </p:grpSpPr>
        <p:sp>
          <p:nvSpPr>
            <p:cNvPr id="40987" name="Rectangle 16"/>
            <p:cNvSpPr>
              <a:spLocks noChangeArrowheads="1"/>
            </p:cNvSpPr>
            <p:nvPr/>
          </p:nvSpPr>
          <p:spPr bwMode="auto">
            <a:xfrm>
              <a:off x="43" y="1393"/>
              <a:ext cx="2402" cy="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ctr"/>
            <a:lstStyle/>
            <a:p>
              <a:pPr algn="ctr"/>
              <a:r>
                <a:rPr lang="mn-MN" b="1"/>
                <a:t>Ерөнхий</a:t>
              </a:r>
              <a:r>
                <a:rPr lang="en-US" b="1"/>
                <a:t>, </a:t>
              </a:r>
              <a:r>
                <a:rPr lang="mn-MN" b="1"/>
                <a:t>дэлхий нийтийн </a:t>
              </a:r>
              <a:endParaRPr lang="en-US" b="1"/>
            </a:p>
          </p:txBody>
        </p:sp>
        <p:sp>
          <p:nvSpPr>
            <p:cNvPr id="40988" name="Rectangle 17"/>
            <p:cNvSpPr>
              <a:spLocks noChangeArrowheads="1"/>
            </p:cNvSpPr>
            <p:nvPr/>
          </p:nvSpPr>
          <p:spPr bwMode="auto">
            <a:xfrm>
              <a:off x="0" y="1393"/>
              <a:ext cx="2488" cy="394"/>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p>
              <a:endParaRPr lang="en-US"/>
            </a:p>
          </p:txBody>
        </p:sp>
      </p:grpSp>
      <p:grpSp>
        <p:nvGrpSpPr>
          <p:cNvPr id="40970" name="Group 18"/>
          <p:cNvGrpSpPr>
            <a:grpSpLocks/>
          </p:cNvGrpSpPr>
          <p:nvPr/>
        </p:nvGrpSpPr>
        <p:grpSpPr bwMode="auto">
          <a:xfrm>
            <a:off x="4572000" y="3375025"/>
            <a:ext cx="3949700" cy="625475"/>
            <a:chOff x="2488" y="1393"/>
            <a:chExt cx="2488" cy="394"/>
          </a:xfrm>
        </p:grpSpPr>
        <p:sp>
          <p:nvSpPr>
            <p:cNvPr id="40985" name="Rectangle 19"/>
            <p:cNvSpPr>
              <a:spLocks noChangeArrowheads="1"/>
            </p:cNvSpPr>
            <p:nvPr/>
          </p:nvSpPr>
          <p:spPr bwMode="auto">
            <a:xfrm>
              <a:off x="2531" y="1393"/>
              <a:ext cx="2402" cy="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ctr"/>
            <a:lstStyle/>
            <a:p>
              <a:pPr algn="ctr"/>
              <a:r>
                <a:rPr lang="mn-MN" b="1"/>
                <a:t>Тодорхой, орон нутгийн</a:t>
              </a:r>
              <a:endParaRPr lang="en-US" b="1"/>
            </a:p>
          </p:txBody>
        </p:sp>
        <p:sp>
          <p:nvSpPr>
            <p:cNvPr id="40986" name="Rectangle 20"/>
            <p:cNvSpPr>
              <a:spLocks noChangeArrowheads="1"/>
            </p:cNvSpPr>
            <p:nvPr/>
          </p:nvSpPr>
          <p:spPr bwMode="auto">
            <a:xfrm>
              <a:off x="2488" y="1393"/>
              <a:ext cx="2488" cy="394"/>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p>
              <a:endParaRPr lang="en-US"/>
            </a:p>
          </p:txBody>
        </p:sp>
      </p:grpSp>
      <p:grpSp>
        <p:nvGrpSpPr>
          <p:cNvPr id="40971" name="Group 21"/>
          <p:cNvGrpSpPr>
            <a:grpSpLocks/>
          </p:cNvGrpSpPr>
          <p:nvPr/>
        </p:nvGrpSpPr>
        <p:grpSpPr bwMode="auto">
          <a:xfrm>
            <a:off x="622300" y="4000500"/>
            <a:ext cx="3949700" cy="625475"/>
            <a:chOff x="0" y="1787"/>
            <a:chExt cx="2488" cy="394"/>
          </a:xfrm>
        </p:grpSpPr>
        <p:sp>
          <p:nvSpPr>
            <p:cNvPr id="40983" name="Rectangle 22"/>
            <p:cNvSpPr>
              <a:spLocks noChangeArrowheads="1"/>
            </p:cNvSpPr>
            <p:nvPr/>
          </p:nvSpPr>
          <p:spPr bwMode="auto">
            <a:xfrm>
              <a:off x="43" y="1787"/>
              <a:ext cx="2402" cy="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ctr"/>
            <a:lstStyle/>
            <a:p>
              <a:pPr algn="ctr"/>
              <a:r>
                <a:rPr lang="en-US" b="1">
                  <a:solidFill>
                    <a:srgbClr val="DC7A3E"/>
                  </a:solidFill>
                </a:rPr>
                <a:t>Irenic</a:t>
              </a:r>
              <a:r>
                <a:rPr lang="en-US" b="1"/>
                <a:t>, </a:t>
              </a:r>
              <a:r>
                <a:rPr lang="mn-MN" b="1"/>
                <a:t>тайван</a:t>
              </a:r>
              <a:endParaRPr lang="en-US" b="1"/>
            </a:p>
          </p:txBody>
        </p:sp>
        <p:sp>
          <p:nvSpPr>
            <p:cNvPr id="40984" name="Rectangle 23"/>
            <p:cNvSpPr>
              <a:spLocks noChangeArrowheads="1"/>
            </p:cNvSpPr>
            <p:nvPr/>
          </p:nvSpPr>
          <p:spPr bwMode="auto">
            <a:xfrm>
              <a:off x="0" y="1787"/>
              <a:ext cx="2488" cy="394"/>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p>
              <a:endParaRPr lang="en-US"/>
            </a:p>
          </p:txBody>
        </p:sp>
      </p:grpSp>
      <p:grpSp>
        <p:nvGrpSpPr>
          <p:cNvPr id="40972" name="Group 24"/>
          <p:cNvGrpSpPr>
            <a:grpSpLocks/>
          </p:cNvGrpSpPr>
          <p:nvPr/>
        </p:nvGrpSpPr>
        <p:grpSpPr bwMode="auto">
          <a:xfrm>
            <a:off x="4572000" y="4000500"/>
            <a:ext cx="3949700" cy="625475"/>
            <a:chOff x="2488" y="1787"/>
            <a:chExt cx="2488" cy="394"/>
          </a:xfrm>
        </p:grpSpPr>
        <p:sp>
          <p:nvSpPr>
            <p:cNvPr id="40981" name="Rectangle 25"/>
            <p:cNvSpPr>
              <a:spLocks noChangeArrowheads="1"/>
            </p:cNvSpPr>
            <p:nvPr/>
          </p:nvSpPr>
          <p:spPr bwMode="auto">
            <a:xfrm>
              <a:off x="2531" y="1787"/>
              <a:ext cx="2402" cy="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ctr"/>
            <a:lstStyle/>
            <a:p>
              <a:pPr algn="ctr"/>
              <a:r>
                <a:rPr lang="mn-MN" b="1"/>
                <a:t>Мэтгэлцээний чанартай, санаа зовсон</a:t>
              </a:r>
              <a:endParaRPr lang="en-US" b="1"/>
            </a:p>
          </p:txBody>
        </p:sp>
        <p:sp>
          <p:nvSpPr>
            <p:cNvPr id="40982" name="Rectangle 26"/>
            <p:cNvSpPr>
              <a:spLocks noChangeArrowheads="1"/>
            </p:cNvSpPr>
            <p:nvPr/>
          </p:nvSpPr>
          <p:spPr bwMode="auto">
            <a:xfrm>
              <a:off x="2488" y="1787"/>
              <a:ext cx="2488" cy="394"/>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p>
              <a:endParaRPr lang="en-US"/>
            </a:p>
          </p:txBody>
        </p:sp>
      </p:grpSp>
      <p:grpSp>
        <p:nvGrpSpPr>
          <p:cNvPr id="40973" name="Group 27"/>
          <p:cNvGrpSpPr>
            <a:grpSpLocks/>
          </p:cNvGrpSpPr>
          <p:nvPr/>
        </p:nvGrpSpPr>
        <p:grpSpPr bwMode="auto">
          <a:xfrm>
            <a:off x="622300" y="4625975"/>
            <a:ext cx="3949700" cy="625475"/>
            <a:chOff x="0" y="2181"/>
            <a:chExt cx="2488" cy="394"/>
          </a:xfrm>
        </p:grpSpPr>
        <p:sp>
          <p:nvSpPr>
            <p:cNvPr id="40979" name="Rectangle 28"/>
            <p:cNvSpPr>
              <a:spLocks noChangeArrowheads="1"/>
            </p:cNvSpPr>
            <p:nvPr/>
          </p:nvSpPr>
          <p:spPr bwMode="auto">
            <a:xfrm>
              <a:off x="43" y="2181"/>
              <a:ext cx="2402" cy="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ctr"/>
            <a:lstStyle/>
            <a:p>
              <a:pPr algn="ctr"/>
              <a:r>
                <a:rPr lang="mn-MN" b="1"/>
                <a:t>Эргэцүүлсэн</a:t>
              </a:r>
              <a:r>
                <a:rPr lang="en-US" b="1"/>
                <a:t>, </a:t>
              </a:r>
              <a:r>
                <a:rPr lang="mn-MN" b="1"/>
                <a:t>чимээгүй</a:t>
              </a:r>
              <a:endParaRPr lang="en-US" b="1"/>
            </a:p>
          </p:txBody>
        </p:sp>
        <p:sp>
          <p:nvSpPr>
            <p:cNvPr id="40980" name="Rectangle 29"/>
            <p:cNvSpPr>
              <a:spLocks noChangeArrowheads="1"/>
            </p:cNvSpPr>
            <p:nvPr/>
          </p:nvSpPr>
          <p:spPr bwMode="auto">
            <a:xfrm>
              <a:off x="0" y="2181"/>
              <a:ext cx="2488" cy="394"/>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p>
              <a:endParaRPr lang="en-US"/>
            </a:p>
          </p:txBody>
        </p:sp>
      </p:grpSp>
      <p:grpSp>
        <p:nvGrpSpPr>
          <p:cNvPr id="40974" name="Group 30"/>
          <p:cNvGrpSpPr>
            <a:grpSpLocks/>
          </p:cNvGrpSpPr>
          <p:nvPr/>
        </p:nvGrpSpPr>
        <p:grpSpPr bwMode="auto">
          <a:xfrm>
            <a:off x="4572000" y="4625975"/>
            <a:ext cx="3949700" cy="625475"/>
            <a:chOff x="2488" y="2181"/>
            <a:chExt cx="2488" cy="394"/>
          </a:xfrm>
        </p:grpSpPr>
        <p:sp>
          <p:nvSpPr>
            <p:cNvPr id="40977" name="Rectangle 31"/>
            <p:cNvSpPr>
              <a:spLocks noChangeArrowheads="1"/>
            </p:cNvSpPr>
            <p:nvPr/>
          </p:nvSpPr>
          <p:spPr bwMode="auto">
            <a:xfrm>
              <a:off x="2531" y="2181"/>
              <a:ext cx="2402" cy="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ctr"/>
            <a:lstStyle/>
            <a:p>
              <a:pPr algn="ctr"/>
              <a:r>
                <a:rPr lang="mn-MN" b="1"/>
                <a:t>Сүнслэг зөрчил</a:t>
              </a:r>
              <a:endParaRPr lang="en-US" b="1"/>
            </a:p>
          </p:txBody>
        </p:sp>
        <p:sp>
          <p:nvSpPr>
            <p:cNvPr id="40978" name="Rectangle 32"/>
            <p:cNvSpPr>
              <a:spLocks noChangeArrowheads="1"/>
            </p:cNvSpPr>
            <p:nvPr/>
          </p:nvSpPr>
          <p:spPr bwMode="auto">
            <a:xfrm>
              <a:off x="2488" y="2181"/>
              <a:ext cx="2488" cy="394"/>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p>
              <a:endParaRPr lang="en-US"/>
            </a:p>
          </p:txBody>
        </p:sp>
      </p:grpSp>
      <p:sp>
        <p:nvSpPr>
          <p:cNvPr id="40975" name="Rectangle 33"/>
          <p:cNvSpPr>
            <a:spLocks noChangeArrowheads="1"/>
          </p:cNvSpPr>
          <p:nvPr/>
        </p:nvSpPr>
        <p:spPr bwMode="auto">
          <a:xfrm>
            <a:off x="615950" y="1157288"/>
            <a:ext cx="7912100" cy="4100512"/>
          </a:xfrm>
          <a:prstGeom prst="rect">
            <a:avLst/>
          </a:prstGeom>
          <a:noFill/>
          <a:ln w="14287"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p>
            <a:endParaRPr lang="en-US" sz="3600" b="1">
              <a:latin typeface="Times New Roman" charset="0"/>
            </a:endParaRPr>
          </a:p>
        </p:txBody>
      </p:sp>
      <p:sp>
        <p:nvSpPr>
          <p:cNvPr id="40976" name="Rectangle 34"/>
          <p:cNvSpPr>
            <a:spLocks noGrp="1" noChangeArrowheads="1"/>
          </p:cNvSpPr>
          <p:nvPr>
            <p:ph type="title" idx="4294967295"/>
          </p:nvPr>
        </p:nvSpPr>
        <p:spPr>
          <a:xfrm>
            <a:off x="2689225" y="152400"/>
            <a:ext cx="4354513" cy="519113"/>
          </a:xfrm>
          <a:solidFill>
            <a:srgbClr val="000000"/>
          </a:solidFill>
        </p:spPr>
        <p:txBody>
          <a:bodyPr wrap="none" anchor="t">
            <a:spAutoFit/>
          </a:bodyPr>
          <a:lstStyle/>
          <a:p>
            <a:pPr eaLnBrk="1" hangingPunct="1"/>
            <a:r>
              <a:rPr lang="en-US" sz="2800" b="1">
                <a:solidFill>
                  <a:srgbClr val="FFFFFF"/>
                </a:solidFill>
                <a:latin typeface="Arial" charset="0"/>
                <a:cs typeface="Times New Roman" charset="0"/>
              </a:rPr>
              <a:t>Ephesians v. Colossians</a:t>
            </a: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a:off x="304800" y="1295400"/>
            <a:ext cx="3048000" cy="3752850"/>
          </a:xfrm>
          <a:prstGeom prst="rect">
            <a:avLst/>
          </a:prstGeom>
          <a:solidFill>
            <a:srgbClr val="FF9900">
              <a:alpha val="50195"/>
            </a:srgbClr>
          </a:solidFill>
          <a:ln w="9525">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Times New Roman" charset="0"/>
              </a:defRPr>
            </a:lvl1pPr>
            <a:lvl2pPr marL="37931725" indent="-37474525" eaLnBrk="0" hangingPunct="0">
              <a:defRPr sz="2400">
                <a:solidFill>
                  <a:schemeClr val="tx1"/>
                </a:solidFill>
                <a:latin typeface="Arial" charset="0"/>
                <a:ea typeface="Times New Roman" charset="0"/>
                <a:cs typeface="Times New Roman" charset="0"/>
              </a:defRPr>
            </a:lvl2pPr>
            <a:lvl3pPr eaLnBrk="0" hangingPunct="0">
              <a:defRPr sz="2400">
                <a:solidFill>
                  <a:schemeClr val="tx1"/>
                </a:solidFill>
                <a:latin typeface="Arial" charset="0"/>
                <a:ea typeface="Times New Roman" charset="0"/>
                <a:cs typeface="Times New Roman" charset="0"/>
              </a:defRPr>
            </a:lvl3pPr>
            <a:lvl4pPr eaLnBrk="0" hangingPunct="0">
              <a:defRPr sz="2400">
                <a:solidFill>
                  <a:schemeClr val="tx1"/>
                </a:solidFill>
                <a:latin typeface="Arial" charset="0"/>
                <a:ea typeface="Times New Roman" charset="0"/>
                <a:cs typeface="Times New Roman" charset="0"/>
              </a:defRPr>
            </a:lvl4pPr>
            <a:lvl5pPr eaLnBrk="0" hangingPunct="0">
              <a:defRPr sz="2400">
                <a:solidFill>
                  <a:schemeClr val="tx1"/>
                </a:solidFill>
                <a:latin typeface="Arial" charset="0"/>
                <a:ea typeface="Times New Roman" charset="0"/>
                <a:cs typeface="Times New Roman" charset="0"/>
              </a:defRPr>
            </a:lvl5pPr>
            <a:lvl6pPr marL="457200" eaLnBrk="0" fontAlgn="base" hangingPunct="0">
              <a:spcBef>
                <a:spcPct val="0"/>
              </a:spcBef>
              <a:spcAft>
                <a:spcPct val="0"/>
              </a:spcAft>
              <a:defRPr sz="2400">
                <a:solidFill>
                  <a:schemeClr val="tx1"/>
                </a:solidFill>
                <a:latin typeface="Arial" charset="0"/>
                <a:ea typeface="Times New Roman" charset="0"/>
                <a:cs typeface="Times New Roman" charset="0"/>
              </a:defRPr>
            </a:lvl6pPr>
            <a:lvl7pPr marL="914400" eaLnBrk="0" fontAlgn="base" hangingPunct="0">
              <a:spcBef>
                <a:spcPct val="0"/>
              </a:spcBef>
              <a:spcAft>
                <a:spcPct val="0"/>
              </a:spcAft>
              <a:defRPr sz="2400">
                <a:solidFill>
                  <a:schemeClr val="tx1"/>
                </a:solidFill>
                <a:latin typeface="Arial" charset="0"/>
                <a:ea typeface="Times New Roman" charset="0"/>
                <a:cs typeface="Times New Roman" charset="0"/>
              </a:defRPr>
            </a:lvl7pPr>
            <a:lvl8pPr marL="1371600" eaLnBrk="0" fontAlgn="base" hangingPunct="0">
              <a:spcBef>
                <a:spcPct val="0"/>
              </a:spcBef>
              <a:spcAft>
                <a:spcPct val="0"/>
              </a:spcAft>
              <a:defRPr sz="2400">
                <a:solidFill>
                  <a:schemeClr val="tx1"/>
                </a:solidFill>
                <a:latin typeface="Arial" charset="0"/>
                <a:ea typeface="Times New Roman" charset="0"/>
                <a:cs typeface="Times New Roman" charset="0"/>
              </a:defRPr>
            </a:lvl8pPr>
            <a:lvl9pPr marL="1828800" eaLnBrk="0" fontAlgn="base" hangingPunct="0">
              <a:spcBef>
                <a:spcPct val="0"/>
              </a:spcBef>
              <a:spcAft>
                <a:spcPct val="0"/>
              </a:spcAft>
              <a:defRPr sz="2400">
                <a:solidFill>
                  <a:schemeClr val="tx1"/>
                </a:solidFill>
                <a:latin typeface="Arial" charset="0"/>
                <a:ea typeface="Times New Roman" charset="0"/>
                <a:cs typeface="Times New Roman" charset="0"/>
              </a:defRPr>
            </a:lvl9pPr>
          </a:lstStyle>
          <a:p>
            <a:pPr algn="ctr" eaLnBrk="1" hangingPunct="1"/>
            <a:r>
              <a:rPr lang="mn-MN" altLang="zh-CN">
                <a:solidFill>
                  <a:srgbClr val="070214"/>
                </a:solidFill>
              </a:rPr>
              <a:t>Огноо</a:t>
            </a:r>
            <a:endParaRPr lang="en-US" altLang="zh-CN" sz="2800" b="1">
              <a:ea typeface="SimSun" charset="0"/>
              <a:cs typeface="SimSun" charset="0"/>
            </a:endParaRPr>
          </a:p>
          <a:p>
            <a:pPr algn="ctr" eaLnBrk="1" hangingPunct="1">
              <a:buFont typeface="Wingdings" charset="0"/>
              <a:buNone/>
            </a:pPr>
            <a:r>
              <a:rPr lang="mn-MN">
                <a:solidFill>
                  <a:srgbClr val="070214"/>
                </a:solidFill>
              </a:rPr>
              <a:t>Колоссай ном Пуулийн анх Ромын шоронд хоригдож байх үед бичигдсэн. </a:t>
            </a:r>
            <a:r>
              <a:rPr lang="en-US" altLang="zh-CN" b="1">
                <a:ea typeface="SimSun" charset="0"/>
                <a:cs typeface="SimSun" charset="0"/>
              </a:rPr>
              <a:t>(</a:t>
            </a:r>
            <a:r>
              <a:rPr lang="mn-MN" altLang="zh-CN" b="1">
                <a:ea typeface="SimSun" charset="0"/>
                <a:cs typeface="SimSun" charset="0"/>
              </a:rPr>
              <a:t>Үйлс </a:t>
            </a:r>
            <a:r>
              <a:rPr lang="en-US" altLang="zh-CN" b="1">
                <a:ea typeface="SimSun" charset="0"/>
                <a:cs typeface="SimSun" charset="0"/>
              </a:rPr>
              <a:t>28:30). </a:t>
            </a:r>
            <a:r>
              <a:rPr lang="mn-MN">
                <a:solidFill>
                  <a:srgbClr val="070214"/>
                </a:solidFill>
              </a:rPr>
              <a:t>Хамгийн сайн нотолгоо нь  61 оны 8 сард гэж бичсэн гэж хэлдэг. </a:t>
            </a:r>
            <a:endParaRPr lang="en-US" altLang="zh-CN" b="1">
              <a:ea typeface="SimSun" charset="0"/>
              <a:cs typeface="SimSun" charset="0"/>
            </a:endParaRPr>
          </a:p>
        </p:txBody>
      </p:sp>
      <p:sp>
        <p:nvSpPr>
          <p:cNvPr id="34819" name="Text Box 3"/>
          <p:cNvSpPr txBox="1">
            <a:spLocks noChangeArrowheads="1"/>
          </p:cNvSpPr>
          <p:nvPr/>
        </p:nvSpPr>
        <p:spPr bwMode="auto">
          <a:xfrm>
            <a:off x="3581400" y="1295400"/>
            <a:ext cx="5562600" cy="5262563"/>
          </a:xfrm>
          <a:prstGeom prst="rect">
            <a:avLst/>
          </a:prstGeom>
          <a:solidFill>
            <a:srgbClr val="FF9900">
              <a:alpha val="50195"/>
            </a:srgbClr>
          </a:solidFill>
          <a:ln w="9525">
            <a:solidFill>
              <a:schemeClr val="tx1"/>
            </a:solidFill>
            <a:miter lim="800000"/>
            <a:headEnd/>
            <a:tailEnd/>
          </a:ln>
        </p:spPr>
        <p:txBody>
          <a:bodyPr>
            <a:spAutoFit/>
          </a:bodyPr>
          <a:lstStyle>
            <a:lvl1pPr marL="385763" indent="-385763" eaLnBrk="0" hangingPunct="0">
              <a:defRPr sz="2400">
                <a:solidFill>
                  <a:schemeClr val="tx1"/>
                </a:solidFill>
                <a:latin typeface="Arial" charset="0"/>
                <a:ea typeface="ＭＳ Ｐゴシック" charset="0"/>
                <a:cs typeface="Times New Roman" charset="0"/>
              </a:defRPr>
            </a:lvl1pPr>
            <a:lvl2pPr marL="37931725" indent="-37474525" eaLnBrk="0" hangingPunct="0">
              <a:defRPr sz="2400">
                <a:solidFill>
                  <a:schemeClr val="tx1"/>
                </a:solidFill>
                <a:latin typeface="Arial" charset="0"/>
                <a:ea typeface="Times New Roman" charset="0"/>
                <a:cs typeface="Times New Roman" charset="0"/>
              </a:defRPr>
            </a:lvl2pPr>
            <a:lvl3pPr eaLnBrk="0" hangingPunct="0">
              <a:defRPr sz="2400">
                <a:solidFill>
                  <a:schemeClr val="tx1"/>
                </a:solidFill>
                <a:latin typeface="Arial" charset="0"/>
                <a:ea typeface="Times New Roman" charset="0"/>
                <a:cs typeface="Times New Roman" charset="0"/>
              </a:defRPr>
            </a:lvl3pPr>
            <a:lvl4pPr eaLnBrk="0" hangingPunct="0">
              <a:defRPr sz="2400">
                <a:solidFill>
                  <a:schemeClr val="tx1"/>
                </a:solidFill>
                <a:latin typeface="Arial" charset="0"/>
                <a:ea typeface="Times New Roman" charset="0"/>
                <a:cs typeface="Times New Roman" charset="0"/>
              </a:defRPr>
            </a:lvl4pPr>
            <a:lvl5pPr eaLnBrk="0" hangingPunct="0">
              <a:defRPr sz="2400">
                <a:solidFill>
                  <a:schemeClr val="tx1"/>
                </a:solidFill>
                <a:latin typeface="Arial" charset="0"/>
                <a:ea typeface="Times New Roman" charset="0"/>
                <a:cs typeface="Times New Roman" charset="0"/>
              </a:defRPr>
            </a:lvl5pPr>
            <a:lvl6pPr marL="457200" eaLnBrk="0" fontAlgn="base" hangingPunct="0">
              <a:spcBef>
                <a:spcPct val="0"/>
              </a:spcBef>
              <a:spcAft>
                <a:spcPct val="0"/>
              </a:spcAft>
              <a:defRPr sz="2400">
                <a:solidFill>
                  <a:schemeClr val="tx1"/>
                </a:solidFill>
                <a:latin typeface="Arial" charset="0"/>
                <a:ea typeface="Times New Roman" charset="0"/>
                <a:cs typeface="Times New Roman" charset="0"/>
              </a:defRPr>
            </a:lvl6pPr>
            <a:lvl7pPr marL="914400" eaLnBrk="0" fontAlgn="base" hangingPunct="0">
              <a:spcBef>
                <a:spcPct val="0"/>
              </a:spcBef>
              <a:spcAft>
                <a:spcPct val="0"/>
              </a:spcAft>
              <a:defRPr sz="2400">
                <a:solidFill>
                  <a:schemeClr val="tx1"/>
                </a:solidFill>
                <a:latin typeface="Arial" charset="0"/>
                <a:ea typeface="Times New Roman" charset="0"/>
                <a:cs typeface="Times New Roman" charset="0"/>
              </a:defRPr>
            </a:lvl7pPr>
            <a:lvl8pPr marL="1371600" eaLnBrk="0" fontAlgn="base" hangingPunct="0">
              <a:spcBef>
                <a:spcPct val="0"/>
              </a:spcBef>
              <a:spcAft>
                <a:spcPct val="0"/>
              </a:spcAft>
              <a:defRPr sz="2400">
                <a:solidFill>
                  <a:schemeClr val="tx1"/>
                </a:solidFill>
                <a:latin typeface="Arial" charset="0"/>
                <a:ea typeface="Times New Roman" charset="0"/>
                <a:cs typeface="Times New Roman" charset="0"/>
              </a:defRPr>
            </a:lvl8pPr>
            <a:lvl9pPr marL="1828800" eaLnBrk="0" fontAlgn="base" hangingPunct="0">
              <a:spcBef>
                <a:spcPct val="0"/>
              </a:spcBef>
              <a:spcAft>
                <a:spcPct val="0"/>
              </a:spcAft>
              <a:defRPr sz="2400">
                <a:solidFill>
                  <a:schemeClr val="tx1"/>
                </a:solidFill>
                <a:latin typeface="Arial" charset="0"/>
                <a:ea typeface="Times New Roman" charset="0"/>
                <a:cs typeface="Times New Roman" charset="0"/>
              </a:defRPr>
            </a:lvl9pPr>
          </a:lstStyle>
          <a:p>
            <a:pPr eaLnBrk="1" hangingPunct="1"/>
            <a:r>
              <a:rPr lang="mn-MN" altLang="zh-CN">
                <a:solidFill>
                  <a:srgbClr val="070214"/>
                </a:solidFill>
              </a:rPr>
              <a:t>Уг гарал</a:t>
            </a:r>
            <a:r>
              <a:rPr lang="en-US" altLang="zh-CN" b="1" u="sng">
                <a:ea typeface="SimSun" charset="0"/>
                <a:cs typeface="SimSun" charset="0"/>
              </a:rPr>
              <a:t>/</a:t>
            </a:r>
            <a:r>
              <a:rPr lang="mn-MN" altLang="zh-CN">
                <a:solidFill>
                  <a:srgbClr val="070214"/>
                </a:solidFill>
              </a:rPr>
              <a:t>Хүлээн авагчид</a:t>
            </a:r>
            <a:endParaRPr lang="en-US" altLang="zh-CN" b="1">
              <a:ea typeface="SimSun" charset="0"/>
              <a:cs typeface="SimSun" charset="0"/>
            </a:endParaRPr>
          </a:p>
          <a:p>
            <a:pPr eaLnBrk="1" hangingPunct="1">
              <a:buFont typeface="Wingdings" charset="0"/>
              <a:buChar char="Ø"/>
            </a:pPr>
            <a:r>
              <a:rPr lang="mn-MN" altLang="zh-CN" b="1">
                <a:ea typeface="SimSun" charset="0"/>
                <a:cs typeface="SimSun" charset="0"/>
              </a:rPr>
              <a:t>Захидалд Паулын хамтрагч нар ын тухай ялангуяа Колоссай, Эфесийн захидлыг авч явсан Тухикийн тухай, түүнтэй дагалдаж Филемоны захиаг авч явж байсан Онесимын тухай дурдсан байдаг. </a:t>
            </a:r>
            <a:endParaRPr lang="en-US" altLang="zh-CN" b="1">
              <a:ea typeface="SimSun" charset="0"/>
              <a:cs typeface="SimSun" charset="0"/>
            </a:endParaRPr>
          </a:p>
          <a:p>
            <a:pPr eaLnBrk="1" hangingPunct="1">
              <a:buFont typeface="Wingdings" charset="0"/>
              <a:buChar char="Ø"/>
            </a:pPr>
            <a:r>
              <a:rPr lang="mn-MN" altLang="zh-CN" b="1">
                <a:ea typeface="SimSun" charset="0"/>
                <a:cs typeface="SimSun" charset="0"/>
              </a:rPr>
              <a:t>Энэ нь Эфес, Коллоссай, Филемоны захидлууд нэг гаралтайг нотолж байна. </a:t>
            </a:r>
          </a:p>
          <a:p>
            <a:pPr eaLnBrk="1" hangingPunct="1">
              <a:buFont typeface="Wingdings" charset="0"/>
              <a:buChar char="Ø"/>
            </a:pPr>
            <a:r>
              <a:rPr lang="mn-MN" altLang="zh-CN" b="1">
                <a:ea typeface="SimSun" charset="0"/>
                <a:cs typeface="SimSun" charset="0"/>
              </a:rPr>
              <a:t>Тиймээс Колоссайчууд Ромоос Колоссай руу захидал бичсэн байх учиртай юм.</a:t>
            </a:r>
            <a:endParaRPr lang="en-US" altLang="zh-CN" b="1">
              <a:ea typeface="SimSun" charset="0"/>
              <a:cs typeface="SimSun" charset="0"/>
            </a:endParaRPr>
          </a:p>
        </p:txBody>
      </p:sp>
      <p:sp>
        <p:nvSpPr>
          <p:cNvPr id="43012" name="Rectangle 4"/>
          <p:cNvSpPr>
            <a:spLocks noGrp="1" noChangeArrowheads="1"/>
          </p:cNvSpPr>
          <p:nvPr>
            <p:ph type="title" idx="4294967295"/>
          </p:nvPr>
        </p:nvSpPr>
        <p:spPr>
          <a:xfrm>
            <a:off x="3559175" y="304800"/>
            <a:ext cx="2614613" cy="519113"/>
          </a:xfrm>
          <a:solidFill>
            <a:srgbClr val="000000"/>
          </a:solidFill>
        </p:spPr>
        <p:txBody>
          <a:bodyPr wrap="none" anchor="t">
            <a:spAutoFit/>
          </a:bodyPr>
          <a:lstStyle/>
          <a:p>
            <a:pPr eaLnBrk="1" hangingPunct="1"/>
            <a:r>
              <a:rPr lang="mn-MN" sz="2800" b="1">
                <a:solidFill>
                  <a:srgbClr val="FFFFFF"/>
                </a:solidFill>
                <a:latin typeface="Arial" charset="0"/>
                <a:cs typeface="Times New Roman" charset="0"/>
              </a:rPr>
              <a:t>Нөхцөл байдал</a:t>
            </a:r>
            <a:endParaRPr lang="en-US" sz="2800" b="1">
              <a:solidFill>
                <a:srgbClr val="FFFFFF"/>
              </a:solidFill>
              <a:latin typeface="Arial" charset="0"/>
              <a:cs typeface="Times New Roman"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4818"/>
                                        </p:tgtEl>
                                        <p:attrNameLst>
                                          <p:attrName>style.visibility</p:attrName>
                                        </p:attrNameLst>
                                      </p:cBhvr>
                                      <p:to>
                                        <p:strVal val="visible"/>
                                      </p:to>
                                    </p:set>
                                    <p:anim calcmode="lin" valueType="num">
                                      <p:cBhvr additive="base">
                                        <p:cTn id="7" dur="500" fill="hold"/>
                                        <p:tgtEl>
                                          <p:spTgt spid="34818"/>
                                        </p:tgtEl>
                                        <p:attrNameLst>
                                          <p:attrName>ppt_x</p:attrName>
                                        </p:attrNameLst>
                                      </p:cBhvr>
                                      <p:tavLst>
                                        <p:tav tm="0">
                                          <p:val>
                                            <p:strVal val="0-#ppt_w/2"/>
                                          </p:val>
                                        </p:tav>
                                        <p:tav tm="100000">
                                          <p:val>
                                            <p:strVal val="#ppt_x"/>
                                          </p:val>
                                        </p:tav>
                                      </p:tavLst>
                                    </p:anim>
                                    <p:anim calcmode="lin" valueType="num">
                                      <p:cBhvr additive="base">
                                        <p:cTn id="8" dur="500" fill="hold"/>
                                        <p:tgtEl>
                                          <p:spTgt spid="3481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4819"/>
                                        </p:tgtEl>
                                        <p:attrNameLst>
                                          <p:attrName>style.visibility</p:attrName>
                                        </p:attrNameLst>
                                      </p:cBhvr>
                                      <p:to>
                                        <p:strVal val="visible"/>
                                      </p:to>
                                    </p:set>
                                    <p:anim calcmode="lin" valueType="num">
                                      <p:cBhvr additive="base">
                                        <p:cTn id="13" dur="500" fill="hold"/>
                                        <p:tgtEl>
                                          <p:spTgt spid="34819"/>
                                        </p:tgtEl>
                                        <p:attrNameLst>
                                          <p:attrName>ppt_x</p:attrName>
                                        </p:attrNameLst>
                                      </p:cBhvr>
                                      <p:tavLst>
                                        <p:tav tm="0">
                                          <p:val>
                                            <p:strVal val="1+#ppt_w/2"/>
                                          </p:val>
                                        </p:tav>
                                        <p:tav tm="100000">
                                          <p:val>
                                            <p:strVal val="#ppt_x"/>
                                          </p:val>
                                        </p:tav>
                                      </p:tavLst>
                                    </p:anim>
                                    <p:anim calcmode="lin" valueType="num">
                                      <p:cBhvr additive="base">
                                        <p:cTn id="14" dur="500" fill="hold"/>
                                        <p:tgtEl>
                                          <p:spTgt spid="348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animBg="1" autoUpdateAnimBg="0"/>
      <p:bldP spid="34819" grpId="0" animBg="1"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381000" y="1476375"/>
            <a:ext cx="8458200" cy="447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85763" indent="-385763" eaLnBrk="0" hangingPunct="0">
              <a:defRPr sz="2400">
                <a:solidFill>
                  <a:schemeClr val="tx1"/>
                </a:solidFill>
                <a:latin typeface="Arial" charset="0"/>
                <a:ea typeface="ＭＳ Ｐゴシック" charset="0"/>
                <a:cs typeface="Times New Roman" charset="0"/>
              </a:defRPr>
            </a:lvl1pPr>
            <a:lvl2pPr marL="37931725" indent="-37474525" eaLnBrk="0" hangingPunct="0">
              <a:defRPr sz="2400">
                <a:solidFill>
                  <a:schemeClr val="tx1"/>
                </a:solidFill>
                <a:latin typeface="Arial" charset="0"/>
                <a:ea typeface="Times New Roman" charset="0"/>
                <a:cs typeface="Times New Roman" charset="0"/>
              </a:defRPr>
            </a:lvl2pPr>
            <a:lvl3pPr eaLnBrk="0" hangingPunct="0">
              <a:defRPr sz="2400">
                <a:solidFill>
                  <a:schemeClr val="tx1"/>
                </a:solidFill>
                <a:latin typeface="Arial" charset="0"/>
                <a:ea typeface="Times New Roman" charset="0"/>
                <a:cs typeface="Times New Roman" charset="0"/>
              </a:defRPr>
            </a:lvl3pPr>
            <a:lvl4pPr eaLnBrk="0" hangingPunct="0">
              <a:defRPr sz="2400">
                <a:solidFill>
                  <a:schemeClr val="tx1"/>
                </a:solidFill>
                <a:latin typeface="Arial" charset="0"/>
                <a:ea typeface="Times New Roman" charset="0"/>
                <a:cs typeface="Times New Roman" charset="0"/>
              </a:defRPr>
            </a:lvl4pPr>
            <a:lvl5pPr eaLnBrk="0" hangingPunct="0">
              <a:defRPr sz="2400">
                <a:solidFill>
                  <a:schemeClr val="tx1"/>
                </a:solidFill>
                <a:latin typeface="Arial" charset="0"/>
                <a:ea typeface="Times New Roman" charset="0"/>
                <a:cs typeface="Times New Roman" charset="0"/>
              </a:defRPr>
            </a:lvl5pPr>
            <a:lvl6pPr marL="457200" eaLnBrk="0" fontAlgn="base" hangingPunct="0">
              <a:spcBef>
                <a:spcPct val="0"/>
              </a:spcBef>
              <a:spcAft>
                <a:spcPct val="0"/>
              </a:spcAft>
              <a:defRPr sz="2400">
                <a:solidFill>
                  <a:schemeClr val="tx1"/>
                </a:solidFill>
                <a:latin typeface="Arial" charset="0"/>
                <a:ea typeface="Times New Roman" charset="0"/>
                <a:cs typeface="Times New Roman" charset="0"/>
              </a:defRPr>
            </a:lvl6pPr>
            <a:lvl7pPr marL="914400" eaLnBrk="0" fontAlgn="base" hangingPunct="0">
              <a:spcBef>
                <a:spcPct val="0"/>
              </a:spcBef>
              <a:spcAft>
                <a:spcPct val="0"/>
              </a:spcAft>
              <a:defRPr sz="2400">
                <a:solidFill>
                  <a:schemeClr val="tx1"/>
                </a:solidFill>
                <a:latin typeface="Arial" charset="0"/>
                <a:ea typeface="Times New Roman" charset="0"/>
                <a:cs typeface="Times New Roman" charset="0"/>
              </a:defRPr>
            </a:lvl7pPr>
            <a:lvl8pPr marL="1371600" eaLnBrk="0" fontAlgn="base" hangingPunct="0">
              <a:spcBef>
                <a:spcPct val="0"/>
              </a:spcBef>
              <a:spcAft>
                <a:spcPct val="0"/>
              </a:spcAft>
              <a:defRPr sz="2400">
                <a:solidFill>
                  <a:schemeClr val="tx1"/>
                </a:solidFill>
                <a:latin typeface="Arial" charset="0"/>
                <a:ea typeface="Times New Roman" charset="0"/>
                <a:cs typeface="Times New Roman" charset="0"/>
              </a:defRPr>
            </a:lvl8pPr>
            <a:lvl9pPr marL="1828800" eaLnBrk="0" fontAlgn="base" hangingPunct="0">
              <a:spcBef>
                <a:spcPct val="0"/>
              </a:spcBef>
              <a:spcAft>
                <a:spcPct val="0"/>
              </a:spcAft>
              <a:defRPr sz="2400">
                <a:solidFill>
                  <a:schemeClr val="tx1"/>
                </a:solidFill>
                <a:latin typeface="Arial" charset="0"/>
                <a:ea typeface="Times New Roman" charset="0"/>
                <a:cs typeface="Times New Roman" charset="0"/>
              </a:defRPr>
            </a:lvl9pPr>
          </a:lstStyle>
          <a:p>
            <a:pPr eaLnBrk="1" hangingPunct="1">
              <a:buFont typeface="Wingdings" charset="0"/>
              <a:buChar char="Ø"/>
            </a:pPr>
            <a:r>
              <a:rPr lang="mn-MN" altLang="zh-CN" b="1">
                <a:ea typeface="SimSun" charset="0"/>
                <a:cs typeface="SimSun" charset="0"/>
              </a:rPr>
              <a:t>Тэрс үзэлтнүүд Христийн тэнгэрлэг чанар руу дайралт хийж сүрдүүлж байсан учраас Пууль сүмийг тэднээс аврахын тулд Колоссай руу захидал бичсэн. </a:t>
            </a:r>
          </a:p>
          <a:p>
            <a:pPr eaLnBrk="1" hangingPunct="1">
              <a:buFont typeface="Wingdings" charset="0"/>
              <a:buChar char="Ø"/>
            </a:pPr>
            <a:endParaRPr lang="en-US" altLang="zh-CN" b="1">
              <a:ea typeface="SimSun" charset="0"/>
              <a:cs typeface="SimSun" charset="0"/>
            </a:endParaRPr>
          </a:p>
          <a:p>
            <a:pPr eaLnBrk="1" hangingPunct="1">
              <a:buFont typeface="Wingdings" charset="0"/>
              <a:buChar char="Ø"/>
            </a:pPr>
            <a:r>
              <a:rPr lang="mn-MN" altLang="zh-CN" b="1">
                <a:ea typeface="SimSun" charset="0"/>
                <a:cs typeface="SimSun" charset="0"/>
              </a:rPr>
              <a:t>Гаж  урсгалд хариу өгөх хоёр шийдэл. Хуурамч сургаалын теологийн  үндсийг шийдэхдээ эхлээд тэрээр Эзэн Христийн дээд засаглалыг тогтоодог</a:t>
            </a:r>
          </a:p>
          <a:p>
            <a:pPr eaLnBrk="1" hangingPunct="1">
              <a:buFont typeface="Wingdings" charset="0"/>
              <a:buNone/>
            </a:pPr>
            <a:r>
              <a:rPr lang="mn-MN" altLang="zh-CN" b="1">
                <a:ea typeface="SimSun" charset="0"/>
                <a:cs typeface="SimSun" charset="0"/>
              </a:rPr>
              <a:t>   </a:t>
            </a:r>
            <a:r>
              <a:rPr lang="en-US" altLang="zh-CN" b="1">
                <a:ea typeface="SimSun" charset="0"/>
                <a:cs typeface="SimSun" charset="0"/>
              </a:rPr>
              <a:t>(1—2</a:t>
            </a:r>
            <a:r>
              <a:rPr lang="mn-MN" altLang="zh-CN" b="1">
                <a:ea typeface="SimSun" charset="0"/>
                <a:cs typeface="SimSun" charset="0"/>
              </a:rPr>
              <a:t> бүлэг</a:t>
            </a:r>
            <a:r>
              <a:rPr lang="en-US" altLang="zh-CN" b="1">
                <a:ea typeface="SimSun" charset="0"/>
                <a:cs typeface="SimSun" charset="0"/>
              </a:rPr>
              <a:t>). </a:t>
            </a:r>
          </a:p>
          <a:p>
            <a:pPr eaLnBrk="1" hangingPunct="1">
              <a:buFont typeface="Wingdings" charset="0"/>
              <a:buNone/>
            </a:pPr>
            <a:endParaRPr lang="en-US" altLang="zh-CN" b="1">
              <a:ea typeface="SimSun" charset="0"/>
              <a:cs typeface="SimSun" charset="0"/>
            </a:endParaRPr>
          </a:p>
          <a:p>
            <a:pPr eaLnBrk="1" hangingPunct="1">
              <a:buFont typeface="Wingdings" charset="0"/>
              <a:buChar char="Ø"/>
            </a:pPr>
            <a:r>
              <a:rPr lang="mn-MN" altLang="zh-CN" b="1">
                <a:ea typeface="SimSun" charset="0"/>
                <a:cs typeface="SimSun" charset="0"/>
              </a:rPr>
              <a:t>Дараа нь практик зааварчилгааг өгч, </a:t>
            </a:r>
            <a:r>
              <a:rPr lang="mn-MN" altLang="zh-CN" b="1"/>
              <a:t>Христийн тэнгэрлэг гэрэл дотор</a:t>
            </a:r>
            <a:r>
              <a:rPr lang="mn-MN" altLang="zh-CN"/>
              <a:t> </a:t>
            </a:r>
            <a:r>
              <a:rPr lang="mn-MN" altLang="zh-CN" b="1">
                <a:ea typeface="SimSun" charset="0"/>
                <a:cs typeface="SimSun" charset="0"/>
              </a:rPr>
              <a:t>Эзэний дайснууд ичгүүрт унах болно гэдгийг хэлсэн. </a:t>
            </a:r>
            <a:r>
              <a:rPr lang="en-US" altLang="zh-CN" b="1">
                <a:ea typeface="SimSun" charset="0"/>
                <a:cs typeface="SimSun" charset="0"/>
              </a:rPr>
              <a:t>(3</a:t>
            </a:r>
            <a:r>
              <a:rPr lang="mn-MN" altLang="zh-CN" b="1">
                <a:ea typeface="SimSun" charset="0"/>
                <a:cs typeface="SimSun" charset="0"/>
              </a:rPr>
              <a:t>-</a:t>
            </a:r>
            <a:r>
              <a:rPr lang="en-US" altLang="zh-CN" b="1">
                <a:ea typeface="SimSun" charset="0"/>
                <a:cs typeface="SimSun" charset="0"/>
              </a:rPr>
              <a:t>4</a:t>
            </a:r>
            <a:r>
              <a:rPr lang="mn-MN" altLang="zh-CN" b="1">
                <a:ea typeface="SimSun" charset="0"/>
                <a:cs typeface="SimSun" charset="0"/>
              </a:rPr>
              <a:t> бүлэг</a:t>
            </a:r>
            <a:r>
              <a:rPr lang="en-US" altLang="zh-CN" b="1">
                <a:ea typeface="SimSun" charset="0"/>
                <a:cs typeface="SimSun" charset="0"/>
              </a:rPr>
              <a:t>).</a:t>
            </a:r>
          </a:p>
        </p:txBody>
      </p:sp>
      <p:sp>
        <p:nvSpPr>
          <p:cNvPr id="45059" name="Rectangle 3"/>
          <p:cNvSpPr>
            <a:spLocks noGrp="1" noChangeArrowheads="1"/>
          </p:cNvSpPr>
          <p:nvPr>
            <p:ph type="title" idx="4294967295"/>
          </p:nvPr>
        </p:nvSpPr>
        <p:spPr>
          <a:xfrm>
            <a:off x="3643313" y="230188"/>
            <a:ext cx="1841500" cy="598487"/>
          </a:xfrm>
          <a:solidFill>
            <a:srgbClr val="E8B21A"/>
          </a:solidFill>
          <a:ln w="19050" cap="flat">
            <a:solidFill>
              <a:schemeClr val="tx1"/>
            </a:solidFill>
            <a:miter lim="800000"/>
            <a:headEnd/>
            <a:tailEnd/>
          </a:ln>
        </p:spPr>
        <p:txBody>
          <a:bodyPr wrap="none" anchor="t">
            <a:spAutoFit/>
          </a:bodyPr>
          <a:lstStyle/>
          <a:p>
            <a:pPr eaLnBrk="1" hangingPunct="1"/>
            <a:r>
              <a:rPr lang="mn-MN" sz="3200" b="1">
                <a:solidFill>
                  <a:schemeClr val="tx1"/>
                </a:solidFill>
                <a:latin typeface="Arial" charset="0"/>
                <a:cs typeface="Times New Roman" charset="0"/>
              </a:rPr>
              <a:t>Маргаан</a:t>
            </a:r>
            <a:endParaRPr lang="en-US" sz="3200" b="1">
              <a:solidFill>
                <a:schemeClr val="tx1"/>
              </a:solidFill>
              <a:latin typeface="Arial" charset="0"/>
              <a:cs typeface="Times New Roman"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6866">
                                            <p:txEl>
                                              <p:pRg st="0" end="0"/>
                                            </p:txEl>
                                          </p:spTgt>
                                        </p:tgtEl>
                                        <p:attrNameLst>
                                          <p:attrName>style.visibility</p:attrName>
                                        </p:attrNameLst>
                                      </p:cBhvr>
                                      <p:to>
                                        <p:strVal val="visible"/>
                                      </p:to>
                                    </p:set>
                                    <p:anim calcmode="lin" valueType="num">
                                      <p:cBhvr>
                                        <p:cTn id="7" dur="500" fill="hold"/>
                                        <p:tgtEl>
                                          <p:spTgt spid="3686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6866">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6866">
                                            <p:txEl>
                                              <p:pRg st="2" end="2"/>
                                            </p:txEl>
                                          </p:spTgt>
                                        </p:tgtEl>
                                        <p:attrNameLst>
                                          <p:attrName>style.visibility</p:attrName>
                                        </p:attrNameLst>
                                      </p:cBhvr>
                                      <p:to>
                                        <p:strVal val="visible"/>
                                      </p:to>
                                    </p:set>
                                    <p:anim calcmode="lin" valueType="num">
                                      <p:cBhvr>
                                        <p:cTn id="13" dur="500" fill="hold"/>
                                        <p:tgtEl>
                                          <p:spTgt spid="36866">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36866">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36866">
                                            <p:txEl>
                                              <p:pRg st="3" end="3"/>
                                            </p:txEl>
                                          </p:spTgt>
                                        </p:tgtEl>
                                        <p:attrNameLst>
                                          <p:attrName>style.visibility</p:attrName>
                                        </p:attrNameLst>
                                      </p:cBhvr>
                                      <p:to>
                                        <p:strVal val="visible"/>
                                      </p:to>
                                    </p:set>
                                    <p:anim calcmode="lin" valueType="num">
                                      <p:cBhvr>
                                        <p:cTn id="19" dur="500" fill="hold"/>
                                        <p:tgtEl>
                                          <p:spTgt spid="36866">
                                            <p:txEl>
                                              <p:pRg st="3" end="3"/>
                                            </p:txEl>
                                          </p:spTgt>
                                        </p:tgtEl>
                                        <p:attrNameLst>
                                          <p:attrName>ppt_w</p:attrName>
                                        </p:attrNameLst>
                                      </p:cBhvr>
                                      <p:tavLst>
                                        <p:tav tm="0">
                                          <p:val>
                                            <p:fltVal val="0"/>
                                          </p:val>
                                        </p:tav>
                                        <p:tav tm="100000">
                                          <p:val>
                                            <p:strVal val="#ppt_w"/>
                                          </p:val>
                                        </p:tav>
                                      </p:tavLst>
                                    </p:anim>
                                    <p:anim calcmode="lin" valueType="num">
                                      <p:cBhvr>
                                        <p:cTn id="20" dur="500" fill="hold"/>
                                        <p:tgtEl>
                                          <p:spTgt spid="36866">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36866">
                                            <p:txEl>
                                              <p:pRg st="5" end="5"/>
                                            </p:txEl>
                                          </p:spTgt>
                                        </p:tgtEl>
                                        <p:attrNameLst>
                                          <p:attrName>style.visibility</p:attrName>
                                        </p:attrNameLst>
                                      </p:cBhvr>
                                      <p:to>
                                        <p:strVal val="visible"/>
                                      </p:to>
                                    </p:set>
                                    <p:anim calcmode="lin" valueType="num">
                                      <p:cBhvr>
                                        <p:cTn id="25" dur="500" fill="hold"/>
                                        <p:tgtEl>
                                          <p:spTgt spid="36866">
                                            <p:txEl>
                                              <p:pRg st="5" end="5"/>
                                            </p:txEl>
                                          </p:spTgt>
                                        </p:tgtEl>
                                        <p:attrNameLst>
                                          <p:attrName>ppt_w</p:attrName>
                                        </p:attrNameLst>
                                      </p:cBhvr>
                                      <p:tavLst>
                                        <p:tav tm="0">
                                          <p:val>
                                            <p:fltVal val="0"/>
                                          </p:val>
                                        </p:tav>
                                        <p:tav tm="100000">
                                          <p:val>
                                            <p:strVal val="#ppt_w"/>
                                          </p:val>
                                        </p:tav>
                                      </p:tavLst>
                                    </p:anim>
                                    <p:anim calcmode="lin" valueType="num">
                                      <p:cBhvr>
                                        <p:cTn id="26" dur="500" fill="hold"/>
                                        <p:tgtEl>
                                          <p:spTgt spid="36866">
                                            <p:txEl>
                                              <p:pRg st="5" end="5"/>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2"/>
          <p:cNvSpPr txBox="1">
            <a:spLocks noChangeArrowheads="1"/>
          </p:cNvSpPr>
          <p:nvPr/>
        </p:nvSpPr>
        <p:spPr bwMode="auto">
          <a:xfrm>
            <a:off x="152400" y="749300"/>
            <a:ext cx="8915400" cy="593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Arial" charset="0"/>
                <a:ea typeface="ＭＳ Ｐゴシック" charset="0"/>
                <a:cs typeface="Times New Roman" charset="0"/>
              </a:defRPr>
            </a:lvl1pPr>
            <a:lvl2pPr marL="37931725" indent="-37474525" eaLnBrk="0" hangingPunct="0">
              <a:defRPr sz="2400">
                <a:solidFill>
                  <a:schemeClr val="tx1"/>
                </a:solidFill>
                <a:latin typeface="Arial" charset="0"/>
                <a:ea typeface="Times New Roman" charset="0"/>
                <a:cs typeface="Times New Roman" charset="0"/>
              </a:defRPr>
            </a:lvl2pPr>
            <a:lvl3pPr eaLnBrk="0" hangingPunct="0">
              <a:defRPr sz="2400">
                <a:solidFill>
                  <a:schemeClr val="tx1"/>
                </a:solidFill>
                <a:latin typeface="Arial" charset="0"/>
                <a:ea typeface="Times New Roman" charset="0"/>
                <a:cs typeface="Times New Roman" charset="0"/>
              </a:defRPr>
            </a:lvl3pPr>
            <a:lvl4pPr eaLnBrk="0" hangingPunct="0">
              <a:defRPr sz="2400">
                <a:solidFill>
                  <a:schemeClr val="tx1"/>
                </a:solidFill>
                <a:latin typeface="Arial" charset="0"/>
                <a:ea typeface="Times New Roman" charset="0"/>
                <a:cs typeface="Times New Roman" charset="0"/>
              </a:defRPr>
            </a:lvl4pPr>
            <a:lvl5pPr eaLnBrk="0" hangingPunct="0">
              <a:defRPr sz="2400">
                <a:solidFill>
                  <a:schemeClr val="tx1"/>
                </a:solidFill>
                <a:latin typeface="Arial" charset="0"/>
                <a:ea typeface="Times New Roman" charset="0"/>
                <a:cs typeface="Times New Roman" charset="0"/>
              </a:defRPr>
            </a:lvl5pPr>
            <a:lvl6pPr marL="457200" eaLnBrk="0" fontAlgn="base" hangingPunct="0">
              <a:spcBef>
                <a:spcPct val="0"/>
              </a:spcBef>
              <a:spcAft>
                <a:spcPct val="0"/>
              </a:spcAft>
              <a:defRPr sz="2400">
                <a:solidFill>
                  <a:schemeClr val="tx1"/>
                </a:solidFill>
                <a:latin typeface="Arial" charset="0"/>
                <a:ea typeface="Times New Roman" charset="0"/>
                <a:cs typeface="Times New Roman" charset="0"/>
              </a:defRPr>
            </a:lvl6pPr>
            <a:lvl7pPr marL="914400" eaLnBrk="0" fontAlgn="base" hangingPunct="0">
              <a:spcBef>
                <a:spcPct val="0"/>
              </a:spcBef>
              <a:spcAft>
                <a:spcPct val="0"/>
              </a:spcAft>
              <a:defRPr sz="2400">
                <a:solidFill>
                  <a:schemeClr val="tx1"/>
                </a:solidFill>
                <a:latin typeface="Arial" charset="0"/>
                <a:ea typeface="Times New Roman" charset="0"/>
                <a:cs typeface="Times New Roman" charset="0"/>
              </a:defRPr>
            </a:lvl7pPr>
            <a:lvl8pPr marL="1371600" eaLnBrk="0" fontAlgn="base" hangingPunct="0">
              <a:spcBef>
                <a:spcPct val="0"/>
              </a:spcBef>
              <a:spcAft>
                <a:spcPct val="0"/>
              </a:spcAft>
              <a:defRPr sz="2400">
                <a:solidFill>
                  <a:schemeClr val="tx1"/>
                </a:solidFill>
                <a:latin typeface="Arial" charset="0"/>
                <a:ea typeface="Times New Roman" charset="0"/>
                <a:cs typeface="Times New Roman" charset="0"/>
              </a:defRPr>
            </a:lvl8pPr>
            <a:lvl9pPr marL="1828800" eaLnBrk="0" fontAlgn="base" hangingPunct="0">
              <a:spcBef>
                <a:spcPct val="0"/>
              </a:spcBef>
              <a:spcAft>
                <a:spcPct val="0"/>
              </a:spcAft>
              <a:defRPr sz="2400">
                <a:solidFill>
                  <a:schemeClr val="tx1"/>
                </a:solidFill>
                <a:latin typeface="Arial" charset="0"/>
                <a:ea typeface="Times New Roman" charset="0"/>
                <a:cs typeface="Times New Roman" charset="0"/>
              </a:defRPr>
            </a:lvl9pPr>
          </a:lstStyle>
          <a:p>
            <a:pPr eaLnBrk="1" hangingPunct="1"/>
            <a:r>
              <a:rPr lang="mn-MN" altLang="zh-CN">
                <a:latin typeface="Arial Narrow" charset="0"/>
                <a:ea typeface="SimSun" charset="0"/>
                <a:cs typeface="SimSun" charset="0"/>
              </a:rPr>
              <a:t>Бага Ази нь 2-р зуунд гностизмын хөгжсөн зүйлийн үрийг суулгасан. Пуулийн довтолгоо үүнийг тэрс үзэл гэдгийг хэлж байна. </a:t>
            </a:r>
            <a:endParaRPr lang="en-US" altLang="zh-CN">
              <a:latin typeface="Arial Narrow" charset="0"/>
              <a:ea typeface="SimSun" charset="0"/>
              <a:cs typeface="SimSun" charset="0"/>
            </a:endParaRPr>
          </a:p>
          <a:p>
            <a:pPr eaLnBrk="1" hangingPunct="1">
              <a:spcBef>
                <a:spcPct val="30000"/>
              </a:spcBef>
              <a:buFontTx/>
              <a:buAutoNum type="arabicPeriod"/>
            </a:pPr>
            <a:r>
              <a:rPr lang="mn-MN" altLang="zh-CN">
                <a:latin typeface="Arial Narrow" charset="0"/>
                <a:ea typeface="SimSun" charset="0"/>
                <a:cs typeface="SimSun" charset="0"/>
              </a:rPr>
              <a:t>Иүдей-Шинэ гэрээний хууль, ёс жаягийг дагах</a:t>
            </a:r>
            <a:r>
              <a:rPr lang="en-US" altLang="zh-CN">
                <a:latin typeface="Arial Narrow" charset="0"/>
                <a:ea typeface="SimSun" charset="0"/>
                <a:cs typeface="SimSun" charset="0"/>
              </a:rPr>
              <a:t> (2:16-17)</a:t>
            </a:r>
          </a:p>
          <a:p>
            <a:pPr eaLnBrk="1" hangingPunct="1">
              <a:spcBef>
                <a:spcPct val="30000"/>
              </a:spcBef>
              <a:buFontTx/>
              <a:buAutoNum type="arabicPeriod"/>
            </a:pPr>
            <a:r>
              <a:rPr lang="en-US" altLang="zh-CN">
                <a:latin typeface="Arial Narrow" charset="0"/>
                <a:ea typeface="SimSun" charset="0"/>
                <a:cs typeface="SimSun" charset="0"/>
              </a:rPr>
              <a:t>2. </a:t>
            </a:r>
            <a:r>
              <a:rPr lang="mn-MN" altLang="zh-CN">
                <a:latin typeface="Arial Narrow" charset="0"/>
                <a:ea typeface="SimSun" charset="0"/>
                <a:cs typeface="SimSun" charset="0"/>
              </a:rPr>
              <a:t>Грекийн философи-зөвхөн тусгай “дээдсүүдэд” ил болсон “гүнзгий мэдлэг”-ийг дагасан </a:t>
            </a:r>
            <a:r>
              <a:rPr lang="en-US" altLang="zh-CN">
                <a:latin typeface="Arial Narrow" charset="0"/>
                <a:ea typeface="SimSun" charset="0"/>
                <a:cs typeface="SimSun" charset="0"/>
              </a:rPr>
              <a:t> (2:2</a:t>
            </a:r>
            <a:r>
              <a:rPr lang="mn-MN" altLang="zh-CN">
                <a:latin typeface="Arial Narrow" charset="0"/>
                <a:ea typeface="SimSun" charset="0"/>
                <a:cs typeface="SimSun" charset="0"/>
              </a:rPr>
              <a:t>б</a:t>
            </a:r>
            <a:r>
              <a:rPr lang="en-US" altLang="zh-CN">
                <a:latin typeface="Arial Narrow" charset="0"/>
                <a:ea typeface="SimSun" charset="0"/>
                <a:cs typeface="SimSun" charset="0"/>
              </a:rPr>
              <a:t>-4, 8-10)</a:t>
            </a:r>
          </a:p>
          <a:p>
            <a:pPr eaLnBrk="1" hangingPunct="1">
              <a:spcBef>
                <a:spcPct val="30000"/>
              </a:spcBef>
              <a:buFontTx/>
              <a:buAutoNum type="arabicPeriod"/>
            </a:pPr>
            <a:r>
              <a:rPr lang="mn-MN" altLang="zh-CN">
                <a:latin typeface="Arial Narrow" charset="0"/>
                <a:ea typeface="SimSun" charset="0"/>
                <a:cs typeface="SimSun" charset="0"/>
              </a:rPr>
              <a:t>Эзэн, Хүүгийн хоорондын зууч гэж тэнгэр элчүүдэд мөргөж байсан</a:t>
            </a:r>
            <a:r>
              <a:rPr lang="en-US" altLang="zh-CN">
                <a:latin typeface="Arial Narrow" charset="0"/>
                <a:ea typeface="SimSun" charset="0"/>
                <a:cs typeface="SimSun" charset="0"/>
              </a:rPr>
              <a:t> (2:18)</a:t>
            </a:r>
          </a:p>
          <a:p>
            <a:pPr eaLnBrk="1" hangingPunct="1">
              <a:spcBef>
                <a:spcPct val="30000"/>
              </a:spcBef>
              <a:buFontTx/>
              <a:buAutoNum type="arabicPeriod"/>
            </a:pPr>
            <a:r>
              <a:rPr lang="mn-MN" altLang="zh-CN">
                <a:latin typeface="Arial Narrow" charset="0"/>
                <a:ea typeface="SimSun" charset="0"/>
                <a:cs typeface="SimSun" charset="0"/>
              </a:rPr>
              <a:t>Христийн тэнгэрлэг байдал болох </a:t>
            </a:r>
            <a:r>
              <a:rPr lang="en-US" altLang="zh-CN">
                <a:latin typeface="Arial Narrow" charset="0"/>
                <a:ea typeface="SimSun" charset="0"/>
                <a:cs typeface="SimSun" charset="0"/>
              </a:rPr>
              <a:t>(1:15; 2:9), &amp; </a:t>
            </a:r>
            <a:r>
              <a:rPr lang="mn-MN" altLang="zh-CN">
                <a:latin typeface="Arial Narrow" charset="0"/>
                <a:ea typeface="SimSun" charset="0"/>
                <a:cs typeface="SimSun" charset="0"/>
              </a:rPr>
              <a:t>мөн дээд эрх мэдэл </a:t>
            </a:r>
            <a:r>
              <a:rPr lang="en-US" altLang="zh-CN">
                <a:latin typeface="Arial Narrow" charset="0"/>
                <a:ea typeface="SimSun" charset="0"/>
                <a:cs typeface="SimSun" charset="0"/>
              </a:rPr>
              <a:t>(1:15b, 17a) &amp; </a:t>
            </a:r>
            <a:r>
              <a:rPr lang="mn-MN" altLang="zh-CN">
                <a:latin typeface="Arial Narrow" charset="0"/>
                <a:ea typeface="SimSun" charset="0"/>
                <a:cs typeface="SimSun" charset="0"/>
              </a:rPr>
              <a:t>бүтээх чадвар</a:t>
            </a:r>
            <a:r>
              <a:rPr lang="en-US" altLang="zh-CN">
                <a:latin typeface="Arial Narrow" charset="0"/>
                <a:ea typeface="SimSun" charset="0"/>
                <a:cs typeface="SimSun" charset="0"/>
              </a:rPr>
              <a:t> (1:16) &amp; </a:t>
            </a:r>
            <a:r>
              <a:rPr lang="mn-MN" altLang="zh-CN">
                <a:latin typeface="Arial Narrow" charset="0"/>
                <a:ea typeface="SimSun" charset="0"/>
                <a:cs typeface="SimSun" charset="0"/>
              </a:rPr>
              <a:t>Түүний дотор оршин тогтнодог</a:t>
            </a:r>
            <a:r>
              <a:rPr lang="en-US" altLang="zh-CN">
                <a:latin typeface="Arial Narrow" charset="0"/>
                <a:ea typeface="SimSun" charset="0"/>
                <a:cs typeface="SimSun" charset="0"/>
              </a:rPr>
              <a:t> (1:17)</a:t>
            </a:r>
            <a:r>
              <a:rPr lang="mn-MN" altLang="zh-CN">
                <a:latin typeface="Arial Narrow" charset="0"/>
                <a:ea typeface="SimSun" charset="0"/>
                <a:cs typeface="SimSun" charset="0"/>
              </a:rPr>
              <a:t> гэдгээс </a:t>
            </a:r>
            <a:r>
              <a:rPr lang="mn-MN" altLang="zh-CN"/>
              <a:t>татгалзсан</a:t>
            </a:r>
            <a:r>
              <a:rPr lang="en-US" altLang="zh-CN">
                <a:ea typeface="SimSun" charset="0"/>
                <a:cs typeface="SimSun" charset="0"/>
              </a:rPr>
              <a:t> </a:t>
            </a:r>
            <a:endParaRPr lang="en-US" altLang="zh-CN">
              <a:latin typeface="Arial Narrow" charset="0"/>
              <a:ea typeface="SimSun" charset="0"/>
              <a:cs typeface="SimSun" charset="0"/>
            </a:endParaRPr>
          </a:p>
          <a:p>
            <a:pPr eaLnBrk="1" hangingPunct="1">
              <a:spcBef>
                <a:spcPct val="30000"/>
              </a:spcBef>
              <a:buFontTx/>
              <a:buAutoNum type="arabicPeriod"/>
            </a:pPr>
            <a:r>
              <a:rPr lang="en-US" altLang="zh-CN">
                <a:solidFill>
                  <a:srgbClr val="DC7A3E"/>
                </a:solidFill>
                <a:latin typeface="Arial Narrow" charset="0"/>
                <a:ea typeface="SimSun" charset="0"/>
                <a:cs typeface="SimSun" charset="0"/>
              </a:rPr>
              <a:t>Ascetic nature had a low view of the body (2:20-23</a:t>
            </a:r>
            <a:r>
              <a:rPr lang="en-US" altLang="zh-CN">
                <a:latin typeface="Arial Narrow" charset="0"/>
                <a:ea typeface="SimSun" charset="0"/>
                <a:cs typeface="SimSun" charset="0"/>
              </a:rPr>
              <a:t>)</a:t>
            </a:r>
          </a:p>
          <a:p>
            <a:pPr eaLnBrk="1" hangingPunct="1"/>
            <a:r>
              <a:rPr lang="mn-MN" altLang="zh-CN" sz="2000">
                <a:latin typeface="Arial Narrow" charset="0"/>
                <a:ea typeface="SimSun" charset="0"/>
                <a:cs typeface="SimSun" charset="0"/>
              </a:rPr>
              <a:t>Колоссайн тэр үзэл нь юу вэ</a:t>
            </a:r>
            <a:r>
              <a:rPr lang="en-US" altLang="zh-CN" sz="2000">
                <a:latin typeface="Arial Narrow" charset="0"/>
                <a:ea typeface="SimSun" charset="0"/>
                <a:cs typeface="SimSun" charset="0"/>
              </a:rPr>
              <a:t>?  </a:t>
            </a:r>
            <a:r>
              <a:rPr lang="mn-MN" altLang="zh-CN" sz="2000">
                <a:latin typeface="Arial Narrow" charset="0"/>
                <a:ea typeface="SimSun" charset="0"/>
                <a:cs typeface="SimSun" charset="0"/>
              </a:rPr>
              <a:t>Эдгээр нь Иүдей-Грек-Аскетик-Паганы гаж урсгал болохыг харуулж байна. Пууль энэ тэрс үзэлтэй тэмцэх арга нь Христийн дээд эрх мэдэл, тэнгэрлэг байдлыг онцлох юм. </a:t>
            </a:r>
            <a:endParaRPr lang="en-US" altLang="zh-CN" sz="2000">
              <a:latin typeface="Arial Narrow" charset="0"/>
              <a:ea typeface="SimSun" charset="0"/>
              <a:cs typeface="SimSun" charset="0"/>
            </a:endParaRPr>
          </a:p>
        </p:txBody>
      </p:sp>
      <p:sp>
        <p:nvSpPr>
          <p:cNvPr id="47107" name="Rectangle 3"/>
          <p:cNvSpPr>
            <a:spLocks noGrp="1" noChangeArrowheads="1"/>
          </p:cNvSpPr>
          <p:nvPr>
            <p:ph type="title" idx="4294967295"/>
          </p:nvPr>
        </p:nvSpPr>
        <p:spPr>
          <a:xfrm>
            <a:off x="1957388" y="147638"/>
            <a:ext cx="5173662" cy="538162"/>
          </a:xfrm>
          <a:solidFill>
            <a:srgbClr val="E8B21A"/>
          </a:solidFill>
          <a:ln w="19050" cap="flat">
            <a:solidFill>
              <a:schemeClr val="tx1"/>
            </a:solidFill>
            <a:miter lim="800000"/>
            <a:headEnd/>
            <a:tailEnd/>
          </a:ln>
        </p:spPr>
        <p:txBody>
          <a:bodyPr wrap="none" anchor="t">
            <a:spAutoFit/>
          </a:bodyPr>
          <a:lstStyle/>
          <a:p>
            <a:pPr eaLnBrk="1" hangingPunct="1"/>
            <a:r>
              <a:rPr lang="mn-MN" sz="2800" b="1">
                <a:solidFill>
                  <a:schemeClr val="tx1"/>
                </a:solidFill>
                <a:latin typeface="Arial" charset="0"/>
                <a:cs typeface="Times New Roman" charset="0"/>
              </a:rPr>
              <a:t>Колоссайн тэрс үзэл нь юу вэ</a:t>
            </a:r>
            <a:r>
              <a:rPr lang="en-US" sz="2800" b="1">
                <a:solidFill>
                  <a:schemeClr val="tx1"/>
                </a:solidFill>
                <a:latin typeface="Arial" charset="0"/>
                <a:cs typeface="Times New Roman" charset="0"/>
              </a:rPr>
              <a:t>?</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8914">
                                            <p:txEl>
                                              <p:pRg st="0" end="0"/>
                                            </p:txEl>
                                          </p:spTgt>
                                        </p:tgtEl>
                                        <p:attrNameLst>
                                          <p:attrName>style.visibility</p:attrName>
                                        </p:attrNameLst>
                                      </p:cBhvr>
                                      <p:to>
                                        <p:strVal val="visible"/>
                                      </p:to>
                                    </p:set>
                                    <p:anim calcmode="lin" valueType="num">
                                      <p:cBhvr>
                                        <p:cTn id="7" dur="500" fill="hold"/>
                                        <p:tgtEl>
                                          <p:spTgt spid="3891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8914">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8914">
                                            <p:txEl>
                                              <p:pRg st="1" end="1"/>
                                            </p:txEl>
                                          </p:spTgt>
                                        </p:tgtEl>
                                        <p:attrNameLst>
                                          <p:attrName>style.visibility</p:attrName>
                                        </p:attrNameLst>
                                      </p:cBhvr>
                                      <p:to>
                                        <p:strVal val="visible"/>
                                      </p:to>
                                    </p:set>
                                    <p:anim calcmode="lin" valueType="num">
                                      <p:cBhvr>
                                        <p:cTn id="13" dur="500" fill="hold"/>
                                        <p:tgtEl>
                                          <p:spTgt spid="38914">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8914">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38914">
                                            <p:txEl>
                                              <p:pRg st="2" end="2"/>
                                            </p:txEl>
                                          </p:spTgt>
                                        </p:tgtEl>
                                        <p:attrNameLst>
                                          <p:attrName>style.visibility</p:attrName>
                                        </p:attrNameLst>
                                      </p:cBhvr>
                                      <p:to>
                                        <p:strVal val="visible"/>
                                      </p:to>
                                    </p:set>
                                    <p:anim calcmode="lin" valueType="num">
                                      <p:cBhvr>
                                        <p:cTn id="19" dur="500" fill="hold"/>
                                        <p:tgtEl>
                                          <p:spTgt spid="38914">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8914">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38914">
                                            <p:txEl>
                                              <p:pRg st="3" end="3"/>
                                            </p:txEl>
                                          </p:spTgt>
                                        </p:tgtEl>
                                        <p:attrNameLst>
                                          <p:attrName>style.visibility</p:attrName>
                                        </p:attrNameLst>
                                      </p:cBhvr>
                                      <p:to>
                                        <p:strVal val="visible"/>
                                      </p:to>
                                    </p:set>
                                    <p:anim calcmode="lin" valueType="num">
                                      <p:cBhvr>
                                        <p:cTn id="25" dur="500" fill="hold"/>
                                        <p:tgtEl>
                                          <p:spTgt spid="38914">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38914">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38914">
                                            <p:txEl>
                                              <p:pRg st="4" end="4"/>
                                            </p:txEl>
                                          </p:spTgt>
                                        </p:tgtEl>
                                        <p:attrNameLst>
                                          <p:attrName>style.visibility</p:attrName>
                                        </p:attrNameLst>
                                      </p:cBhvr>
                                      <p:to>
                                        <p:strVal val="visible"/>
                                      </p:to>
                                    </p:set>
                                    <p:anim calcmode="lin" valueType="num">
                                      <p:cBhvr>
                                        <p:cTn id="31" dur="500" fill="hold"/>
                                        <p:tgtEl>
                                          <p:spTgt spid="38914">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38914">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38914">
                                            <p:txEl>
                                              <p:pRg st="5" end="5"/>
                                            </p:txEl>
                                          </p:spTgt>
                                        </p:tgtEl>
                                        <p:attrNameLst>
                                          <p:attrName>style.visibility</p:attrName>
                                        </p:attrNameLst>
                                      </p:cBhvr>
                                      <p:to>
                                        <p:strVal val="visible"/>
                                      </p:to>
                                    </p:set>
                                    <p:anim calcmode="lin" valueType="num">
                                      <p:cBhvr>
                                        <p:cTn id="37" dur="500" fill="hold"/>
                                        <p:tgtEl>
                                          <p:spTgt spid="38914">
                                            <p:txEl>
                                              <p:pRg st="5" end="5"/>
                                            </p:txEl>
                                          </p:spTgt>
                                        </p:tgtEl>
                                        <p:attrNameLst>
                                          <p:attrName>ppt_w</p:attrName>
                                        </p:attrNameLst>
                                      </p:cBhvr>
                                      <p:tavLst>
                                        <p:tav tm="0">
                                          <p:val>
                                            <p:fltVal val="0"/>
                                          </p:val>
                                        </p:tav>
                                        <p:tav tm="100000">
                                          <p:val>
                                            <p:strVal val="#ppt_w"/>
                                          </p:val>
                                        </p:tav>
                                      </p:tavLst>
                                    </p:anim>
                                    <p:anim calcmode="lin" valueType="num">
                                      <p:cBhvr>
                                        <p:cTn id="38" dur="500" fill="hold"/>
                                        <p:tgtEl>
                                          <p:spTgt spid="38914">
                                            <p:txEl>
                                              <p:pRg st="5" end="5"/>
                                            </p:txEl>
                                          </p:spTgt>
                                        </p:tgtEl>
                                        <p:attrNameLst>
                                          <p:attrName>ppt_h</p:attrName>
                                        </p:attrNameLst>
                                      </p:cBhvr>
                                      <p:tavLst>
                                        <p:tav tm="0">
                                          <p:val>
                                            <p:fltVal val="0"/>
                                          </p:val>
                                        </p:tav>
                                        <p:tav tm="100000">
                                          <p:val>
                                            <p:strVal val="#ppt_h"/>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3" presetClass="entr" presetSubtype="16" fill="hold" grpId="0" nodeType="clickEffect">
                                  <p:stCondLst>
                                    <p:cond delay="0"/>
                                  </p:stCondLst>
                                  <p:childTnLst>
                                    <p:set>
                                      <p:cBhvr>
                                        <p:cTn id="42" dur="1" fill="hold">
                                          <p:stCondLst>
                                            <p:cond delay="0"/>
                                          </p:stCondLst>
                                        </p:cTn>
                                        <p:tgtEl>
                                          <p:spTgt spid="38914">
                                            <p:txEl>
                                              <p:pRg st="6" end="6"/>
                                            </p:txEl>
                                          </p:spTgt>
                                        </p:tgtEl>
                                        <p:attrNameLst>
                                          <p:attrName>style.visibility</p:attrName>
                                        </p:attrNameLst>
                                      </p:cBhvr>
                                      <p:to>
                                        <p:strVal val="visible"/>
                                      </p:to>
                                    </p:set>
                                    <p:anim calcmode="lin" valueType="num">
                                      <p:cBhvr>
                                        <p:cTn id="43" dur="500" fill="hold"/>
                                        <p:tgtEl>
                                          <p:spTgt spid="38914">
                                            <p:txEl>
                                              <p:pRg st="6" end="6"/>
                                            </p:txEl>
                                          </p:spTgt>
                                        </p:tgtEl>
                                        <p:attrNameLst>
                                          <p:attrName>ppt_w</p:attrName>
                                        </p:attrNameLst>
                                      </p:cBhvr>
                                      <p:tavLst>
                                        <p:tav tm="0">
                                          <p:val>
                                            <p:fltVal val="0"/>
                                          </p:val>
                                        </p:tav>
                                        <p:tav tm="100000">
                                          <p:val>
                                            <p:strVal val="#ppt_w"/>
                                          </p:val>
                                        </p:tav>
                                      </p:tavLst>
                                    </p:anim>
                                    <p:anim calcmode="lin" valueType="num">
                                      <p:cBhvr>
                                        <p:cTn id="44" dur="500" fill="hold"/>
                                        <p:tgtEl>
                                          <p:spTgt spid="38914">
                                            <p:txEl>
                                              <p:pRg st="6" end="6"/>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154" name="Text Box 2"/>
          <p:cNvSpPr txBox="1">
            <a:spLocks noChangeArrowheads="1"/>
          </p:cNvSpPr>
          <p:nvPr/>
        </p:nvSpPr>
        <p:spPr bwMode="auto">
          <a:xfrm>
            <a:off x="3489325" y="508000"/>
            <a:ext cx="2205038" cy="654050"/>
          </a:xfrm>
          <a:prstGeom prst="rect">
            <a:avLst/>
          </a:prstGeom>
          <a:solidFill>
            <a:srgbClr val="E8B21A"/>
          </a:solidFill>
          <a:ln w="12700">
            <a:solidFill>
              <a:schemeClr val="tx1"/>
            </a:solidFill>
            <a:miter lim="800000"/>
            <a:headEnd/>
            <a:tailEnd/>
          </a:ln>
        </p:spPr>
        <p:txBody>
          <a:bodyPr wrap="none">
            <a:spAutoFit/>
          </a:bodyPr>
          <a:lstStyle>
            <a:lvl1pPr eaLnBrk="0" hangingPunct="0">
              <a:defRPr sz="2400">
                <a:solidFill>
                  <a:schemeClr val="tx1"/>
                </a:solidFill>
                <a:latin typeface="Arial" charset="0"/>
                <a:ea typeface="ＭＳ Ｐゴシック" charset="0"/>
                <a:cs typeface="Times New Roman" charset="0"/>
              </a:defRPr>
            </a:lvl1pPr>
            <a:lvl2pPr marL="37931725" indent="-37474525" eaLnBrk="0" hangingPunct="0">
              <a:defRPr sz="2400">
                <a:solidFill>
                  <a:schemeClr val="tx1"/>
                </a:solidFill>
                <a:latin typeface="Arial" charset="0"/>
                <a:ea typeface="Times New Roman" charset="0"/>
                <a:cs typeface="Times New Roman" charset="0"/>
              </a:defRPr>
            </a:lvl2pPr>
            <a:lvl3pPr eaLnBrk="0" hangingPunct="0">
              <a:defRPr sz="2400">
                <a:solidFill>
                  <a:schemeClr val="tx1"/>
                </a:solidFill>
                <a:latin typeface="Arial" charset="0"/>
                <a:ea typeface="Times New Roman" charset="0"/>
                <a:cs typeface="Times New Roman" charset="0"/>
              </a:defRPr>
            </a:lvl3pPr>
            <a:lvl4pPr eaLnBrk="0" hangingPunct="0">
              <a:defRPr sz="2400">
                <a:solidFill>
                  <a:schemeClr val="tx1"/>
                </a:solidFill>
                <a:latin typeface="Arial" charset="0"/>
                <a:ea typeface="Times New Roman" charset="0"/>
                <a:cs typeface="Times New Roman" charset="0"/>
              </a:defRPr>
            </a:lvl4pPr>
            <a:lvl5pPr eaLnBrk="0" hangingPunct="0">
              <a:defRPr sz="2400">
                <a:solidFill>
                  <a:schemeClr val="tx1"/>
                </a:solidFill>
                <a:latin typeface="Arial" charset="0"/>
                <a:ea typeface="Times New Roman" charset="0"/>
                <a:cs typeface="Times New Roman" charset="0"/>
              </a:defRPr>
            </a:lvl5pPr>
            <a:lvl6pPr marL="457200" eaLnBrk="0" fontAlgn="base" hangingPunct="0">
              <a:spcBef>
                <a:spcPct val="0"/>
              </a:spcBef>
              <a:spcAft>
                <a:spcPct val="0"/>
              </a:spcAft>
              <a:defRPr sz="2400">
                <a:solidFill>
                  <a:schemeClr val="tx1"/>
                </a:solidFill>
                <a:latin typeface="Arial" charset="0"/>
                <a:ea typeface="Times New Roman" charset="0"/>
                <a:cs typeface="Times New Roman" charset="0"/>
              </a:defRPr>
            </a:lvl6pPr>
            <a:lvl7pPr marL="914400" eaLnBrk="0" fontAlgn="base" hangingPunct="0">
              <a:spcBef>
                <a:spcPct val="0"/>
              </a:spcBef>
              <a:spcAft>
                <a:spcPct val="0"/>
              </a:spcAft>
              <a:defRPr sz="2400">
                <a:solidFill>
                  <a:schemeClr val="tx1"/>
                </a:solidFill>
                <a:latin typeface="Arial" charset="0"/>
                <a:ea typeface="Times New Roman" charset="0"/>
                <a:cs typeface="Times New Roman" charset="0"/>
              </a:defRPr>
            </a:lvl7pPr>
            <a:lvl8pPr marL="1371600" eaLnBrk="0" fontAlgn="base" hangingPunct="0">
              <a:spcBef>
                <a:spcPct val="0"/>
              </a:spcBef>
              <a:spcAft>
                <a:spcPct val="0"/>
              </a:spcAft>
              <a:defRPr sz="2400">
                <a:solidFill>
                  <a:schemeClr val="tx1"/>
                </a:solidFill>
                <a:latin typeface="Arial" charset="0"/>
                <a:ea typeface="Times New Roman" charset="0"/>
                <a:cs typeface="Times New Roman" charset="0"/>
              </a:defRPr>
            </a:lvl8pPr>
            <a:lvl9pPr marL="1828800" eaLnBrk="0" fontAlgn="base" hangingPunct="0">
              <a:spcBef>
                <a:spcPct val="0"/>
              </a:spcBef>
              <a:spcAft>
                <a:spcPct val="0"/>
              </a:spcAft>
              <a:defRPr sz="2400">
                <a:solidFill>
                  <a:schemeClr val="tx1"/>
                </a:solidFill>
                <a:latin typeface="Arial" charset="0"/>
                <a:ea typeface="Times New Roman" charset="0"/>
                <a:cs typeface="Times New Roman" charset="0"/>
              </a:defRPr>
            </a:lvl9pPr>
          </a:lstStyle>
          <a:p>
            <a:pPr algn="ctr" eaLnBrk="1" hangingPunct="1"/>
            <a:r>
              <a:rPr lang="mn-MN" altLang="zh-CN" sz="3600" b="1">
                <a:ea typeface="SimSun" charset="0"/>
                <a:cs typeface="SimSun" charset="0"/>
              </a:rPr>
              <a:t>Колоссай</a:t>
            </a:r>
            <a:endParaRPr lang="en-US" sz="3600" b="1"/>
          </a:p>
        </p:txBody>
      </p:sp>
      <p:sp>
        <p:nvSpPr>
          <p:cNvPr id="40963" name="Text Box 3"/>
          <p:cNvSpPr txBox="1">
            <a:spLocks noChangeArrowheads="1"/>
          </p:cNvSpPr>
          <p:nvPr/>
        </p:nvSpPr>
        <p:spPr bwMode="auto">
          <a:xfrm>
            <a:off x="1066800" y="3581400"/>
            <a:ext cx="7086600" cy="22367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Times New Roman" charset="0"/>
              </a:defRPr>
            </a:lvl1pPr>
            <a:lvl2pPr marL="37931725" indent="-37474525" eaLnBrk="0" hangingPunct="0">
              <a:defRPr sz="2400">
                <a:solidFill>
                  <a:schemeClr val="tx1"/>
                </a:solidFill>
                <a:latin typeface="Arial" charset="0"/>
                <a:ea typeface="Times New Roman" charset="0"/>
                <a:cs typeface="Times New Roman" charset="0"/>
              </a:defRPr>
            </a:lvl2pPr>
            <a:lvl3pPr eaLnBrk="0" hangingPunct="0">
              <a:defRPr sz="2400">
                <a:solidFill>
                  <a:schemeClr val="tx1"/>
                </a:solidFill>
                <a:latin typeface="Arial" charset="0"/>
                <a:ea typeface="Times New Roman" charset="0"/>
                <a:cs typeface="Times New Roman" charset="0"/>
              </a:defRPr>
            </a:lvl3pPr>
            <a:lvl4pPr eaLnBrk="0" hangingPunct="0">
              <a:defRPr sz="2400">
                <a:solidFill>
                  <a:schemeClr val="tx1"/>
                </a:solidFill>
                <a:latin typeface="Arial" charset="0"/>
                <a:ea typeface="Times New Roman" charset="0"/>
                <a:cs typeface="Times New Roman" charset="0"/>
              </a:defRPr>
            </a:lvl4pPr>
            <a:lvl5pPr eaLnBrk="0" hangingPunct="0">
              <a:defRPr sz="2400">
                <a:solidFill>
                  <a:schemeClr val="tx1"/>
                </a:solidFill>
                <a:latin typeface="Arial" charset="0"/>
                <a:ea typeface="Times New Roman" charset="0"/>
                <a:cs typeface="Times New Roman" charset="0"/>
              </a:defRPr>
            </a:lvl5pPr>
            <a:lvl6pPr marL="457200" eaLnBrk="0" fontAlgn="base" hangingPunct="0">
              <a:spcBef>
                <a:spcPct val="0"/>
              </a:spcBef>
              <a:spcAft>
                <a:spcPct val="0"/>
              </a:spcAft>
              <a:defRPr sz="2400">
                <a:solidFill>
                  <a:schemeClr val="tx1"/>
                </a:solidFill>
                <a:latin typeface="Arial" charset="0"/>
                <a:ea typeface="Times New Roman" charset="0"/>
                <a:cs typeface="Times New Roman" charset="0"/>
              </a:defRPr>
            </a:lvl6pPr>
            <a:lvl7pPr marL="914400" eaLnBrk="0" fontAlgn="base" hangingPunct="0">
              <a:spcBef>
                <a:spcPct val="0"/>
              </a:spcBef>
              <a:spcAft>
                <a:spcPct val="0"/>
              </a:spcAft>
              <a:defRPr sz="2400">
                <a:solidFill>
                  <a:schemeClr val="tx1"/>
                </a:solidFill>
                <a:latin typeface="Arial" charset="0"/>
                <a:ea typeface="Times New Roman" charset="0"/>
                <a:cs typeface="Times New Roman" charset="0"/>
              </a:defRPr>
            </a:lvl7pPr>
            <a:lvl8pPr marL="1371600" eaLnBrk="0" fontAlgn="base" hangingPunct="0">
              <a:spcBef>
                <a:spcPct val="0"/>
              </a:spcBef>
              <a:spcAft>
                <a:spcPct val="0"/>
              </a:spcAft>
              <a:defRPr sz="2400">
                <a:solidFill>
                  <a:schemeClr val="tx1"/>
                </a:solidFill>
                <a:latin typeface="Arial" charset="0"/>
                <a:ea typeface="Times New Roman" charset="0"/>
                <a:cs typeface="Times New Roman" charset="0"/>
              </a:defRPr>
            </a:lvl8pPr>
            <a:lvl9pPr marL="1828800" eaLnBrk="0" fontAlgn="base" hangingPunct="0">
              <a:spcBef>
                <a:spcPct val="0"/>
              </a:spcBef>
              <a:spcAft>
                <a:spcPct val="0"/>
              </a:spcAft>
              <a:defRPr sz="2400">
                <a:solidFill>
                  <a:schemeClr val="tx1"/>
                </a:solidFill>
                <a:latin typeface="Arial" charset="0"/>
                <a:ea typeface="Times New Roman" charset="0"/>
                <a:cs typeface="Times New Roman" charset="0"/>
              </a:defRPr>
            </a:lvl9pPr>
          </a:lstStyle>
          <a:p>
            <a:pPr algn="ctr" eaLnBrk="1" hangingPunct="1"/>
            <a:r>
              <a:rPr lang="mn-MN" altLang="zh-CN" sz="2800" b="1" u="sng">
                <a:solidFill>
                  <a:srgbClr val="000000"/>
                </a:solidFill>
                <a:ea typeface="SimSun" charset="0"/>
                <a:cs typeface="SimSun" charset="0"/>
              </a:rPr>
              <a:t>Түлхүүр ишлэл</a:t>
            </a:r>
            <a:endParaRPr lang="en-US" altLang="zh-CN" sz="2800" b="1">
              <a:solidFill>
                <a:srgbClr val="000000"/>
              </a:solidFill>
              <a:ea typeface="SimSun" charset="0"/>
              <a:cs typeface="SimSun" charset="0"/>
            </a:endParaRPr>
          </a:p>
          <a:p>
            <a:pPr algn="ctr" eaLnBrk="1" hangingPunct="1"/>
            <a:r>
              <a:rPr lang="en-US" altLang="zh-CN" sz="2800" b="1">
                <a:solidFill>
                  <a:srgbClr val="000000"/>
                </a:solidFill>
                <a:ea typeface="SimSun" charset="0"/>
                <a:cs typeface="SimSun" charset="0"/>
              </a:rPr>
              <a:t>“</a:t>
            </a:r>
            <a:r>
              <a:rPr lang="mn-MN" altLang="zh-CN" sz="2800" b="1">
                <a:solidFill>
                  <a:srgbClr val="000000"/>
                </a:solidFill>
                <a:ea typeface="SimSun" charset="0"/>
                <a:cs typeface="SimSun" charset="0"/>
              </a:rPr>
              <a:t>Учир нь бүх Бурханлаг бүрэн дүүрэн нь Түүн дотор биет хэлбэрээр оршин байдаг</a:t>
            </a:r>
            <a:r>
              <a:rPr lang="en-US" altLang="zh-CN" sz="2800" b="1">
                <a:solidFill>
                  <a:srgbClr val="000000"/>
                </a:solidFill>
                <a:ea typeface="SimSun" charset="0"/>
                <a:cs typeface="SimSun" charset="0"/>
              </a:rPr>
              <a:t>” </a:t>
            </a:r>
          </a:p>
          <a:p>
            <a:pPr algn="ctr" eaLnBrk="1" hangingPunct="1"/>
            <a:r>
              <a:rPr lang="en-US" altLang="zh-CN" sz="2800" b="1">
                <a:solidFill>
                  <a:srgbClr val="000000"/>
                </a:solidFill>
                <a:ea typeface="SimSun" charset="0"/>
                <a:cs typeface="SimSun" charset="0"/>
              </a:rPr>
              <a:t>(</a:t>
            </a:r>
            <a:r>
              <a:rPr lang="mn-MN" altLang="zh-CN" sz="2800" b="1">
                <a:solidFill>
                  <a:srgbClr val="000000"/>
                </a:solidFill>
                <a:ea typeface="SimSun" charset="0"/>
                <a:cs typeface="SimSun" charset="0"/>
              </a:rPr>
              <a:t>Колоссай</a:t>
            </a:r>
            <a:r>
              <a:rPr lang="en-US" altLang="zh-CN" sz="2800" b="1">
                <a:solidFill>
                  <a:srgbClr val="000000"/>
                </a:solidFill>
                <a:ea typeface="SimSun" charset="0"/>
                <a:cs typeface="SimSun" charset="0"/>
              </a:rPr>
              <a:t> 2:9). </a:t>
            </a:r>
          </a:p>
        </p:txBody>
      </p:sp>
      <p:sp>
        <p:nvSpPr>
          <p:cNvPr id="40964" name="Text Box 4"/>
          <p:cNvSpPr txBox="1">
            <a:spLocks noChangeArrowheads="1"/>
          </p:cNvSpPr>
          <p:nvPr/>
        </p:nvSpPr>
        <p:spPr bwMode="auto">
          <a:xfrm>
            <a:off x="1752600" y="1524000"/>
            <a:ext cx="5638800" cy="16271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Times New Roman" charset="0"/>
              </a:defRPr>
            </a:lvl1pPr>
            <a:lvl2pPr marL="37931725" indent="-37474525" eaLnBrk="0" hangingPunct="0">
              <a:defRPr sz="2400">
                <a:solidFill>
                  <a:schemeClr val="tx1"/>
                </a:solidFill>
                <a:latin typeface="Arial" charset="0"/>
                <a:ea typeface="Times New Roman" charset="0"/>
                <a:cs typeface="Times New Roman" charset="0"/>
              </a:defRPr>
            </a:lvl2pPr>
            <a:lvl3pPr eaLnBrk="0" hangingPunct="0">
              <a:defRPr sz="2400">
                <a:solidFill>
                  <a:schemeClr val="tx1"/>
                </a:solidFill>
                <a:latin typeface="Arial" charset="0"/>
                <a:ea typeface="Times New Roman" charset="0"/>
                <a:cs typeface="Times New Roman" charset="0"/>
              </a:defRPr>
            </a:lvl3pPr>
            <a:lvl4pPr eaLnBrk="0" hangingPunct="0">
              <a:defRPr sz="2400">
                <a:solidFill>
                  <a:schemeClr val="tx1"/>
                </a:solidFill>
                <a:latin typeface="Arial" charset="0"/>
                <a:ea typeface="Times New Roman" charset="0"/>
                <a:cs typeface="Times New Roman" charset="0"/>
              </a:defRPr>
            </a:lvl4pPr>
            <a:lvl5pPr eaLnBrk="0" hangingPunct="0">
              <a:defRPr sz="2400">
                <a:solidFill>
                  <a:schemeClr val="tx1"/>
                </a:solidFill>
                <a:latin typeface="Arial" charset="0"/>
                <a:ea typeface="Times New Roman" charset="0"/>
                <a:cs typeface="Times New Roman" charset="0"/>
              </a:defRPr>
            </a:lvl5pPr>
            <a:lvl6pPr marL="457200" eaLnBrk="0" fontAlgn="base" hangingPunct="0">
              <a:spcBef>
                <a:spcPct val="0"/>
              </a:spcBef>
              <a:spcAft>
                <a:spcPct val="0"/>
              </a:spcAft>
              <a:defRPr sz="2400">
                <a:solidFill>
                  <a:schemeClr val="tx1"/>
                </a:solidFill>
                <a:latin typeface="Arial" charset="0"/>
                <a:ea typeface="Times New Roman" charset="0"/>
                <a:cs typeface="Times New Roman" charset="0"/>
              </a:defRPr>
            </a:lvl6pPr>
            <a:lvl7pPr marL="914400" eaLnBrk="0" fontAlgn="base" hangingPunct="0">
              <a:spcBef>
                <a:spcPct val="0"/>
              </a:spcBef>
              <a:spcAft>
                <a:spcPct val="0"/>
              </a:spcAft>
              <a:defRPr sz="2400">
                <a:solidFill>
                  <a:schemeClr val="tx1"/>
                </a:solidFill>
                <a:latin typeface="Arial" charset="0"/>
                <a:ea typeface="Times New Roman" charset="0"/>
                <a:cs typeface="Times New Roman" charset="0"/>
              </a:defRPr>
            </a:lvl7pPr>
            <a:lvl8pPr marL="1371600" eaLnBrk="0" fontAlgn="base" hangingPunct="0">
              <a:spcBef>
                <a:spcPct val="0"/>
              </a:spcBef>
              <a:spcAft>
                <a:spcPct val="0"/>
              </a:spcAft>
              <a:defRPr sz="2400">
                <a:solidFill>
                  <a:schemeClr val="tx1"/>
                </a:solidFill>
                <a:latin typeface="Arial" charset="0"/>
                <a:ea typeface="Times New Roman" charset="0"/>
                <a:cs typeface="Times New Roman" charset="0"/>
              </a:defRPr>
            </a:lvl8pPr>
            <a:lvl9pPr marL="1828800" eaLnBrk="0" fontAlgn="base" hangingPunct="0">
              <a:spcBef>
                <a:spcPct val="0"/>
              </a:spcBef>
              <a:spcAft>
                <a:spcPct val="0"/>
              </a:spcAft>
              <a:defRPr sz="2400">
                <a:solidFill>
                  <a:schemeClr val="tx1"/>
                </a:solidFill>
                <a:latin typeface="Arial" charset="0"/>
                <a:ea typeface="Times New Roman" charset="0"/>
                <a:cs typeface="Times New Roman" charset="0"/>
              </a:defRPr>
            </a:lvl9pPr>
          </a:lstStyle>
          <a:p>
            <a:pPr algn="ctr" eaLnBrk="1" hangingPunct="1"/>
            <a:r>
              <a:rPr lang="mn-MN" altLang="zh-CN" sz="3600" b="1" u="sng">
                <a:ea typeface="SimSun" charset="0"/>
                <a:cs typeface="SimSun" charset="0"/>
              </a:rPr>
              <a:t>Түлхүүр үг</a:t>
            </a:r>
            <a:endParaRPr lang="en-US" altLang="zh-CN" sz="3600" b="1">
              <a:ea typeface="SimSun" charset="0"/>
              <a:cs typeface="SimSun" charset="0"/>
            </a:endParaRPr>
          </a:p>
          <a:p>
            <a:pPr algn="ctr" eaLnBrk="1" hangingPunct="1"/>
            <a:r>
              <a:rPr lang="mn-MN" altLang="zh-CN" sz="3600" b="1">
                <a:ea typeface="SimSun" charset="0"/>
                <a:cs typeface="SimSun" charset="0"/>
              </a:rPr>
              <a:t>Тэнгэрлэг байдал</a:t>
            </a:r>
            <a:endParaRPr lang="en-US" altLang="zh-CN" sz="3600" b="1">
              <a:ea typeface="SimSun" charset="0"/>
              <a:cs typeface="SimSun" charset="0"/>
            </a:endParaRPr>
          </a:p>
          <a:p>
            <a:pPr algn="ctr" eaLnBrk="1" hangingPunct="1"/>
            <a:r>
              <a:rPr lang="en-US" altLang="zh-CN" sz="2800" b="1">
                <a:ea typeface="SimSun" charset="0"/>
                <a:cs typeface="SimSun" charset="0"/>
              </a:rPr>
              <a:t>(</a:t>
            </a:r>
            <a:r>
              <a:rPr lang="mn-MN" altLang="zh-CN" sz="2800" b="1">
                <a:ea typeface="SimSun" charset="0"/>
                <a:cs typeface="SimSun" charset="0"/>
              </a:rPr>
              <a:t>Сүмийн дээш өргөгдсөн тэргүүн</a:t>
            </a:r>
            <a:r>
              <a:rPr lang="en-US" altLang="zh-CN" sz="2800" b="1">
                <a:ea typeface="SimSun" charset="0"/>
                <a:cs typeface="SimSun" charset="0"/>
              </a:rPr>
              <a:t>)</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0964"/>
                                        </p:tgtEl>
                                        <p:attrNameLst>
                                          <p:attrName>style.visibility</p:attrName>
                                        </p:attrNameLst>
                                      </p:cBhvr>
                                      <p:to>
                                        <p:strVal val="visible"/>
                                      </p:to>
                                    </p:set>
                                    <p:anim calcmode="lin" valueType="num">
                                      <p:cBhvr additive="base">
                                        <p:cTn id="7" dur="500" fill="hold"/>
                                        <p:tgtEl>
                                          <p:spTgt spid="40964"/>
                                        </p:tgtEl>
                                        <p:attrNameLst>
                                          <p:attrName>ppt_x</p:attrName>
                                        </p:attrNameLst>
                                      </p:cBhvr>
                                      <p:tavLst>
                                        <p:tav tm="0">
                                          <p:val>
                                            <p:strVal val="#ppt_x"/>
                                          </p:val>
                                        </p:tav>
                                        <p:tav tm="100000">
                                          <p:val>
                                            <p:strVal val="#ppt_x"/>
                                          </p:val>
                                        </p:tav>
                                      </p:tavLst>
                                    </p:anim>
                                    <p:anim calcmode="lin" valueType="num">
                                      <p:cBhvr additive="base">
                                        <p:cTn id="8" dur="500" fill="hold"/>
                                        <p:tgtEl>
                                          <p:spTgt spid="40964"/>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0963"/>
                                        </p:tgtEl>
                                        <p:attrNameLst>
                                          <p:attrName>style.visibility</p:attrName>
                                        </p:attrNameLst>
                                      </p:cBhvr>
                                      <p:to>
                                        <p:strVal val="visible"/>
                                      </p:to>
                                    </p:set>
                                    <p:anim calcmode="lin" valueType="num">
                                      <p:cBhvr additive="base">
                                        <p:cTn id="13" dur="500" fill="hold"/>
                                        <p:tgtEl>
                                          <p:spTgt spid="40963"/>
                                        </p:tgtEl>
                                        <p:attrNameLst>
                                          <p:attrName>ppt_x</p:attrName>
                                        </p:attrNameLst>
                                      </p:cBhvr>
                                      <p:tavLst>
                                        <p:tav tm="0">
                                          <p:val>
                                            <p:strVal val="#ppt_x"/>
                                          </p:val>
                                        </p:tav>
                                        <p:tav tm="100000">
                                          <p:val>
                                            <p:strVal val="#ppt_x"/>
                                          </p:val>
                                        </p:tav>
                                      </p:tavLst>
                                    </p:anim>
                                    <p:anim calcmode="lin" valueType="num">
                                      <p:cBhvr additive="base">
                                        <p:cTn id="14" dur="500" fill="hold"/>
                                        <p:tgtEl>
                                          <p:spTgt spid="4096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animBg="1" autoUpdateAnimBg="0"/>
      <p:bldP spid="40964" grpId="0" animBg="1"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2"/>
          <p:cNvSpPr txBox="1">
            <a:spLocks noChangeArrowheads="1"/>
          </p:cNvSpPr>
          <p:nvPr/>
        </p:nvSpPr>
        <p:spPr bwMode="auto">
          <a:xfrm>
            <a:off x="381000" y="990600"/>
            <a:ext cx="8458200" cy="308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Times New Roman" charset="0"/>
              </a:defRPr>
            </a:lvl1pPr>
            <a:lvl2pPr marL="37931725" indent="-37474525" eaLnBrk="0" hangingPunct="0">
              <a:defRPr sz="2400">
                <a:solidFill>
                  <a:schemeClr val="tx1"/>
                </a:solidFill>
                <a:latin typeface="Arial" charset="0"/>
                <a:ea typeface="Times New Roman" charset="0"/>
                <a:cs typeface="Times New Roman" charset="0"/>
              </a:defRPr>
            </a:lvl2pPr>
            <a:lvl3pPr eaLnBrk="0" hangingPunct="0">
              <a:defRPr sz="2400">
                <a:solidFill>
                  <a:schemeClr val="tx1"/>
                </a:solidFill>
                <a:latin typeface="Arial" charset="0"/>
                <a:ea typeface="Times New Roman" charset="0"/>
                <a:cs typeface="Times New Roman" charset="0"/>
              </a:defRPr>
            </a:lvl3pPr>
            <a:lvl4pPr eaLnBrk="0" hangingPunct="0">
              <a:defRPr sz="2400">
                <a:solidFill>
                  <a:schemeClr val="tx1"/>
                </a:solidFill>
                <a:latin typeface="Arial" charset="0"/>
                <a:ea typeface="Times New Roman" charset="0"/>
                <a:cs typeface="Times New Roman" charset="0"/>
              </a:defRPr>
            </a:lvl4pPr>
            <a:lvl5pPr eaLnBrk="0" hangingPunct="0">
              <a:defRPr sz="2400">
                <a:solidFill>
                  <a:schemeClr val="tx1"/>
                </a:solidFill>
                <a:latin typeface="Arial" charset="0"/>
                <a:ea typeface="Times New Roman" charset="0"/>
                <a:cs typeface="Times New Roman" charset="0"/>
              </a:defRPr>
            </a:lvl5pPr>
            <a:lvl6pPr marL="457200" eaLnBrk="0" fontAlgn="base" hangingPunct="0">
              <a:spcBef>
                <a:spcPct val="0"/>
              </a:spcBef>
              <a:spcAft>
                <a:spcPct val="0"/>
              </a:spcAft>
              <a:defRPr sz="2400">
                <a:solidFill>
                  <a:schemeClr val="tx1"/>
                </a:solidFill>
                <a:latin typeface="Arial" charset="0"/>
                <a:ea typeface="Times New Roman" charset="0"/>
                <a:cs typeface="Times New Roman" charset="0"/>
              </a:defRPr>
            </a:lvl6pPr>
            <a:lvl7pPr marL="914400" eaLnBrk="0" fontAlgn="base" hangingPunct="0">
              <a:spcBef>
                <a:spcPct val="0"/>
              </a:spcBef>
              <a:spcAft>
                <a:spcPct val="0"/>
              </a:spcAft>
              <a:defRPr sz="2400">
                <a:solidFill>
                  <a:schemeClr val="tx1"/>
                </a:solidFill>
                <a:latin typeface="Arial" charset="0"/>
                <a:ea typeface="Times New Roman" charset="0"/>
                <a:cs typeface="Times New Roman" charset="0"/>
              </a:defRPr>
            </a:lvl7pPr>
            <a:lvl8pPr marL="1371600" eaLnBrk="0" fontAlgn="base" hangingPunct="0">
              <a:spcBef>
                <a:spcPct val="0"/>
              </a:spcBef>
              <a:spcAft>
                <a:spcPct val="0"/>
              </a:spcAft>
              <a:defRPr sz="2400">
                <a:solidFill>
                  <a:schemeClr val="tx1"/>
                </a:solidFill>
                <a:latin typeface="Arial" charset="0"/>
                <a:ea typeface="Times New Roman" charset="0"/>
                <a:cs typeface="Times New Roman" charset="0"/>
              </a:defRPr>
            </a:lvl8pPr>
            <a:lvl9pPr marL="1828800" eaLnBrk="0" fontAlgn="base" hangingPunct="0">
              <a:spcBef>
                <a:spcPct val="0"/>
              </a:spcBef>
              <a:spcAft>
                <a:spcPct val="0"/>
              </a:spcAft>
              <a:defRPr sz="2400">
                <a:solidFill>
                  <a:schemeClr val="tx1"/>
                </a:solidFill>
                <a:latin typeface="Arial" charset="0"/>
                <a:ea typeface="Times New Roman" charset="0"/>
                <a:cs typeface="Times New Roman" charset="0"/>
              </a:defRPr>
            </a:lvl9pPr>
          </a:lstStyle>
          <a:p>
            <a:pPr algn="ctr" eaLnBrk="1" hangingPunct="1"/>
            <a:r>
              <a:rPr lang="mn-MN" altLang="zh-CN" sz="2800" b="1" u="sng">
                <a:ea typeface="SimSun" charset="0"/>
                <a:cs typeface="SimSun" charset="0"/>
              </a:rPr>
              <a:t>Дүгнэлт</a:t>
            </a:r>
            <a:endParaRPr lang="en-US" altLang="zh-CN" sz="2800" b="1">
              <a:ea typeface="SimSun" charset="0"/>
              <a:cs typeface="SimSun" charset="0"/>
            </a:endParaRPr>
          </a:p>
          <a:p>
            <a:pPr algn="ctr" eaLnBrk="1" hangingPunct="1"/>
            <a:r>
              <a:rPr lang="mn-MN" altLang="zh-CN" sz="2800">
                <a:ea typeface="SimSun" charset="0"/>
                <a:cs typeface="SimSun" charset="0"/>
              </a:rPr>
              <a:t>Христийн тэнгэрлэг байдал, дээд засаглал доторх Колоссайн сүмд зааварчилгаа өгч, амьдрал, сүмийн үйлчлэлд заналхийлж буй </a:t>
            </a:r>
            <a:r>
              <a:rPr lang="mn-MN" altLang="zh-CN" sz="2800" u="sng">
                <a:ea typeface="SimSun" charset="0"/>
                <a:cs typeface="SimSun" charset="0"/>
              </a:rPr>
              <a:t>синкретик тэрс үзлийн</a:t>
            </a:r>
            <a:r>
              <a:rPr lang="mn-MN" altLang="zh-CN" sz="2800">
                <a:ea typeface="SimSun" charset="0"/>
                <a:cs typeface="SimSun" charset="0"/>
              </a:rPr>
              <a:t> эсрэг тэмцэхийн тулд сургаалыг практикт хэрэгжүүлэхийг </a:t>
            </a:r>
          </a:p>
          <a:p>
            <a:pPr algn="ctr" eaLnBrk="1" hangingPunct="1"/>
            <a:r>
              <a:rPr lang="mn-MN" altLang="zh-CN" sz="2800">
                <a:ea typeface="SimSun" charset="0"/>
                <a:cs typeface="SimSun" charset="0"/>
              </a:rPr>
              <a:t>уриалж байна. </a:t>
            </a:r>
            <a:endParaRPr lang="en-US" altLang="zh-CN" sz="2800" b="1">
              <a:ea typeface="SimSun" charset="0"/>
              <a:cs typeface="SimSun" charset="0"/>
            </a:endParaRPr>
          </a:p>
        </p:txBody>
      </p:sp>
      <p:sp>
        <p:nvSpPr>
          <p:cNvPr id="43011" name="Text Box 3"/>
          <p:cNvSpPr txBox="1">
            <a:spLocks noChangeArrowheads="1"/>
          </p:cNvSpPr>
          <p:nvPr/>
        </p:nvSpPr>
        <p:spPr bwMode="auto">
          <a:xfrm>
            <a:off x="990600" y="4419600"/>
            <a:ext cx="70866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85763" indent="-385763" eaLnBrk="0" hangingPunct="0">
              <a:defRPr sz="2400">
                <a:solidFill>
                  <a:schemeClr val="tx1"/>
                </a:solidFill>
                <a:latin typeface="Arial" charset="0"/>
                <a:ea typeface="ＭＳ Ｐゴシック" charset="0"/>
                <a:cs typeface="Times New Roman" charset="0"/>
              </a:defRPr>
            </a:lvl1pPr>
            <a:lvl2pPr marL="37931725" indent="-37474525" eaLnBrk="0" hangingPunct="0">
              <a:defRPr sz="2400">
                <a:solidFill>
                  <a:schemeClr val="tx1"/>
                </a:solidFill>
                <a:latin typeface="Arial" charset="0"/>
                <a:ea typeface="Times New Roman" charset="0"/>
                <a:cs typeface="Times New Roman" charset="0"/>
              </a:defRPr>
            </a:lvl2pPr>
            <a:lvl3pPr eaLnBrk="0" hangingPunct="0">
              <a:defRPr sz="2400">
                <a:solidFill>
                  <a:schemeClr val="tx1"/>
                </a:solidFill>
                <a:latin typeface="Arial" charset="0"/>
                <a:ea typeface="Times New Roman" charset="0"/>
                <a:cs typeface="Times New Roman" charset="0"/>
              </a:defRPr>
            </a:lvl3pPr>
            <a:lvl4pPr eaLnBrk="0" hangingPunct="0">
              <a:defRPr sz="2400">
                <a:solidFill>
                  <a:schemeClr val="tx1"/>
                </a:solidFill>
                <a:latin typeface="Arial" charset="0"/>
                <a:ea typeface="Times New Roman" charset="0"/>
                <a:cs typeface="Times New Roman" charset="0"/>
              </a:defRPr>
            </a:lvl4pPr>
            <a:lvl5pPr eaLnBrk="0" hangingPunct="0">
              <a:defRPr sz="2400">
                <a:solidFill>
                  <a:schemeClr val="tx1"/>
                </a:solidFill>
                <a:latin typeface="Arial" charset="0"/>
                <a:ea typeface="Times New Roman" charset="0"/>
                <a:cs typeface="Times New Roman" charset="0"/>
              </a:defRPr>
            </a:lvl5pPr>
            <a:lvl6pPr marL="457200" eaLnBrk="0" fontAlgn="base" hangingPunct="0">
              <a:spcBef>
                <a:spcPct val="0"/>
              </a:spcBef>
              <a:spcAft>
                <a:spcPct val="0"/>
              </a:spcAft>
              <a:defRPr sz="2400">
                <a:solidFill>
                  <a:schemeClr val="tx1"/>
                </a:solidFill>
                <a:latin typeface="Arial" charset="0"/>
                <a:ea typeface="Times New Roman" charset="0"/>
                <a:cs typeface="Times New Roman" charset="0"/>
              </a:defRPr>
            </a:lvl6pPr>
            <a:lvl7pPr marL="914400" eaLnBrk="0" fontAlgn="base" hangingPunct="0">
              <a:spcBef>
                <a:spcPct val="0"/>
              </a:spcBef>
              <a:spcAft>
                <a:spcPct val="0"/>
              </a:spcAft>
              <a:defRPr sz="2400">
                <a:solidFill>
                  <a:schemeClr val="tx1"/>
                </a:solidFill>
                <a:latin typeface="Arial" charset="0"/>
                <a:ea typeface="Times New Roman" charset="0"/>
                <a:cs typeface="Times New Roman" charset="0"/>
              </a:defRPr>
            </a:lvl7pPr>
            <a:lvl8pPr marL="1371600" eaLnBrk="0" fontAlgn="base" hangingPunct="0">
              <a:spcBef>
                <a:spcPct val="0"/>
              </a:spcBef>
              <a:spcAft>
                <a:spcPct val="0"/>
              </a:spcAft>
              <a:defRPr sz="2400">
                <a:solidFill>
                  <a:schemeClr val="tx1"/>
                </a:solidFill>
                <a:latin typeface="Arial" charset="0"/>
                <a:ea typeface="Times New Roman" charset="0"/>
                <a:cs typeface="Times New Roman" charset="0"/>
              </a:defRPr>
            </a:lvl8pPr>
            <a:lvl9pPr marL="1828800" eaLnBrk="0" fontAlgn="base" hangingPunct="0">
              <a:spcBef>
                <a:spcPct val="0"/>
              </a:spcBef>
              <a:spcAft>
                <a:spcPct val="0"/>
              </a:spcAft>
              <a:defRPr sz="2400">
                <a:solidFill>
                  <a:schemeClr val="tx1"/>
                </a:solidFill>
                <a:latin typeface="Arial" charset="0"/>
                <a:ea typeface="Times New Roman" charset="0"/>
                <a:cs typeface="Times New Roman" charset="0"/>
              </a:defRPr>
            </a:lvl9pPr>
          </a:lstStyle>
          <a:p>
            <a:pPr algn="ctr" eaLnBrk="1" hangingPunct="1"/>
            <a:r>
              <a:rPr lang="mn-MN" altLang="zh-CN" sz="2800" b="1" u="sng">
                <a:ea typeface="SimSun" charset="0"/>
                <a:cs typeface="SimSun" charset="0"/>
              </a:rPr>
              <a:t>Хэрэгжүүлэлт</a:t>
            </a:r>
            <a:endParaRPr lang="en-US" altLang="zh-CN" sz="2800" b="1">
              <a:ea typeface="SimSun" charset="0"/>
              <a:cs typeface="SimSun" charset="0"/>
            </a:endParaRPr>
          </a:p>
          <a:p>
            <a:pPr eaLnBrk="1" hangingPunct="1">
              <a:buFontTx/>
              <a:buChar char="•"/>
            </a:pPr>
            <a:r>
              <a:rPr lang="mn-MN" altLang="zh-CN" sz="2800">
                <a:ea typeface="SimSun" charset="0"/>
                <a:cs typeface="SimSun" charset="0"/>
              </a:rPr>
              <a:t>Та Христэч итгэлийг бусад өөр ертөнцийн үзэх үзлүүдтэй хольдог уу? </a:t>
            </a:r>
          </a:p>
          <a:p>
            <a:pPr eaLnBrk="1" hangingPunct="1">
              <a:buFontTx/>
              <a:buChar char="•"/>
            </a:pPr>
            <a:r>
              <a:rPr lang="mn-MN" altLang="zh-CN" sz="2800">
                <a:ea typeface="SimSun" charset="0"/>
                <a:cs typeface="SimSun" charset="0"/>
              </a:rPr>
              <a:t>Хууль жаяг, даяанчлалаас татгалзах </a:t>
            </a:r>
            <a:endParaRPr lang="en-US" altLang="zh-CN" sz="2800">
              <a:ea typeface="SimSun" charset="0"/>
              <a:cs typeface="SimSun" charset="0"/>
            </a:endParaRPr>
          </a:p>
        </p:txBody>
      </p:sp>
      <p:sp>
        <p:nvSpPr>
          <p:cNvPr id="51204" name="Rectangle 4"/>
          <p:cNvSpPr>
            <a:spLocks noGrp="1" noChangeArrowheads="1"/>
          </p:cNvSpPr>
          <p:nvPr>
            <p:ph type="title" idx="4294967295"/>
          </p:nvPr>
        </p:nvSpPr>
        <p:spPr>
          <a:xfrm>
            <a:off x="2384425" y="242888"/>
            <a:ext cx="4333875" cy="531812"/>
          </a:xfrm>
          <a:solidFill>
            <a:srgbClr val="E8B21A"/>
          </a:solidFill>
          <a:ln w="12700" cap="flat">
            <a:solidFill>
              <a:schemeClr val="tx1"/>
            </a:solidFill>
            <a:miter lim="800000"/>
            <a:headEnd/>
            <a:tailEnd/>
          </a:ln>
        </p:spPr>
        <p:txBody>
          <a:bodyPr wrap="none" anchor="t">
            <a:spAutoFit/>
          </a:bodyPr>
          <a:lstStyle/>
          <a:p>
            <a:pPr eaLnBrk="1" hangingPunct="1"/>
            <a:r>
              <a:rPr lang="mn-MN" sz="2800" b="1">
                <a:solidFill>
                  <a:schemeClr val="tx1"/>
                </a:solidFill>
                <a:latin typeface="Arial" charset="0"/>
                <a:cs typeface="Times New Roman" charset="0"/>
              </a:rPr>
              <a:t>Дүгнэлт </a:t>
            </a:r>
            <a:r>
              <a:rPr lang="en-US" sz="2800" b="1">
                <a:solidFill>
                  <a:schemeClr val="tx1"/>
                </a:solidFill>
                <a:latin typeface="Arial" charset="0"/>
                <a:cs typeface="Times New Roman" charset="0"/>
              </a:rPr>
              <a:t> &amp; </a:t>
            </a:r>
            <a:r>
              <a:rPr lang="mn-MN" sz="2800" b="1">
                <a:solidFill>
                  <a:schemeClr val="tx1"/>
                </a:solidFill>
                <a:latin typeface="Arial" charset="0"/>
                <a:cs typeface="Times New Roman" charset="0"/>
              </a:rPr>
              <a:t>Хэрэгжүүлэлт</a:t>
            </a:r>
            <a:endParaRPr lang="en-US" sz="2800" b="1">
              <a:solidFill>
                <a:schemeClr val="tx1"/>
              </a:solidFill>
              <a:latin typeface="Arial" charset="0"/>
              <a:cs typeface="Times New Roman"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3010"/>
                                        </p:tgtEl>
                                        <p:attrNameLst>
                                          <p:attrName>style.visibility</p:attrName>
                                        </p:attrNameLst>
                                      </p:cBhvr>
                                      <p:to>
                                        <p:strVal val="visible"/>
                                      </p:to>
                                    </p:set>
                                    <p:anim calcmode="lin" valueType="num">
                                      <p:cBhvr>
                                        <p:cTn id="7" dur="500" fill="hold"/>
                                        <p:tgtEl>
                                          <p:spTgt spid="43010"/>
                                        </p:tgtEl>
                                        <p:attrNameLst>
                                          <p:attrName>ppt_w</p:attrName>
                                        </p:attrNameLst>
                                      </p:cBhvr>
                                      <p:tavLst>
                                        <p:tav tm="0">
                                          <p:val>
                                            <p:fltVal val="0"/>
                                          </p:val>
                                        </p:tav>
                                        <p:tav tm="100000">
                                          <p:val>
                                            <p:strVal val="#ppt_w"/>
                                          </p:val>
                                        </p:tav>
                                      </p:tavLst>
                                    </p:anim>
                                    <p:anim calcmode="lin" valueType="num">
                                      <p:cBhvr>
                                        <p:cTn id="8" dur="500" fill="hold"/>
                                        <p:tgtEl>
                                          <p:spTgt spid="43010"/>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3011"/>
                                        </p:tgtEl>
                                        <p:attrNameLst>
                                          <p:attrName>style.visibility</p:attrName>
                                        </p:attrNameLst>
                                      </p:cBhvr>
                                      <p:to>
                                        <p:strVal val="visible"/>
                                      </p:to>
                                    </p:set>
                                    <p:anim calcmode="lin" valueType="num">
                                      <p:cBhvr additive="base">
                                        <p:cTn id="13" dur="500" fill="hold"/>
                                        <p:tgtEl>
                                          <p:spTgt spid="43011"/>
                                        </p:tgtEl>
                                        <p:attrNameLst>
                                          <p:attrName>ppt_x</p:attrName>
                                        </p:attrNameLst>
                                      </p:cBhvr>
                                      <p:tavLst>
                                        <p:tav tm="0">
                                          <p:val>
                                            <p:strVal val="#ppt_x"/>
                                          </p:val>
                                        </p:tav>
                                        <p:tav tm="100000">
                                          <p:val>
                                            <p:strVal val="#ppt_x"/>
                                          </p:val>
                                        </p:tav>
                                      </p:tavLst>
                                    </p:anim>
                                    <p:anim calcmode="lin" valueType="num">
                                      <p:cBhvr additive="base">
                                        <p:cTn id="14" dur="500" fill="hold"/>
                                        <p:tgtEl>
                                          <p:spTgt spid="430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autoUpdateAnimBg="0"/>
      <p:bldP spid="43011"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1" name="Text Box 3"/>
          <p:cNvSpPr txBox="1">
            <a:spLocks noChangeArrowheads="1"/>
          </p:cNvSpPr>
          <p:nvPr/>
        </p:nvSpPr>
        <p:spPr bwMode="auto">
          <a:xfrm>
            <a:off x="3276600" y="2209800"/>
            <a:ext cx="5486400" cy="1006475"/>
          </a:xfrm>
          <a:prstGeom prst="rect">
            <a:avLst/>
          </a:prstGeom>
          <a:solidFill>
            <a:srgbClr val="336600">
              <a:alpha val="7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Times New Roman" charset="0"/>
              </a:defRPr>
            </a:lvl1pPr>
            <a:lvl2pPr marL="37931725" indent="-37474525" eaLnBrk="0" hangingPunct="0">
              <a:defRPr sz="2400">
                <a:solidFill>
                  <a:schemeClr val="tx1"/>
                </a:solidFill>
                <a:latin typeface="Arial" charset="0"/>
                <a:ea typeface="Times New Roman" charset="0"/>
                <a:cs typeface="Times New Roman" charset="0"/>
              </a:defRPr>
            </a:lvl2pPr>
            <a:lvl3pPr eaLnBrk="0" hangingPunct="0">
              <a:defRPr sz="2400">
                <a:solidFill>
                  <a:schemeClr val="tx1"/>
                </a:solidFill>
                <a:latin typeface="Arial" charset="0"/>
                <a:ea typeface="Times New Roman" charset="0"/>
                <a:cs typeface="Times New Roman" charset="0"/>
              </a:defRPr>
            </a:lvl3pPr>
            <a:lvl4pPr eaLnBrk="0" hangingPunct="0">
              <a:defRPr sz="2400">
                <a:solidFill>
                  <a:schemeClr val="tx1"/>
                </a:solidFill>
                <a:latin typeface="Arial" charset="0"/>
                <a:ea typeface="Times New Roman" charset="0"/>
                <a:cs typeface="Times New Roman" charset="0"/>
              </a:defRPr>
            </a:lvl4pPr>
            <a:lvl5pPr eaLnBrk="0" hangingPunct="0">
              <a:defRPr sz="2400">
                <a:solidFill>
                  <a:schemeClr val="tx1"/>
                </a:solidFill>
                <a:latin typeface="Arial" charset="0"/>
                <a:ea typeface="Times New Roman" charset="0"/>
                <a:cs typeface="Times New Roman" charset="0"/>
              </a:defRPr>
            </a:lvl5pPr>
            <a:lvl6pPr marL="457200" eaLnBrk="0" fontAlgn="base" hangingPunct="0">
              <a:spcBef>
                <a:spcPct val="0"/>
              </a:spcBef>
              <a:spcAft>
                <a:spcPct val="0"/>
              </a:spcAft>
              <a:defRPr sz="2400">
                <a:solidFill>
                  <a:schemeClr val="tx1"/>
                </a:solidFill>
                <a:latin typeface="Arial" charset="0"/>
                <a:ea typeface="Times New Roman" charset="0"/>
                <a:cs typeface="Times New Roman" charset="0"/>
              </a:defRPr>
            </a:lvl6pPr>
            <a:lvl7pPr marL="914400" eaLnBrk="0" fontAlgn="base" hangingPunct="0">
              <a:spcBef>
                <a:spcPct val="0"/>
              </a:spcBef>
              <a:spcAft>
                <a:spcPct val="0"/>
              </a:spcAft>
              <a:defRPr sz="2400">
                <a:solidFill>
                  <a:schemeClr val="tx1"/>
                </a:solidFill>
                <a:latin typeface="Arial" charset="0"/>
                <a:ea typeface="Times New Roman" charset="0"/>
                <a:cs typeface="Times New Roman" charset="0"/>
              </a:defRPr>
            </a:lvl7pPr>
            <a:lvl8pPr marL="1371600" eaLnBrk="0" fontAlgn="base" hangingPunct="0">
              <a:spcBef>
                <a:spcPct val="0"/>
              </a:spcBef>
              <a:spcAft>
                <a:spcPct val="0"/>
              </a:spcAft>
              <a:defRPr sz="2400">
                <a:solidFill>
                  <a:schemeClr val="tx1"/>
                </a:solidFill>
                <a:latin typeface="Arial" charset="0"/>
                <a:ea typeface="Times New Roman" charset="0"/>
                <a:cs typeface="Times New Roman" charset="0"/>
              </a:defRPr>
            </a:lvl8pPr>
            <a:lvl9pPr marL="1828800" eaLnBrk="0" fontAlgn="base" hangingPunct="0">
              <a:spcBef>
                <a:spcPct val="0"/>
              </a:spcBef>
              <a:spcAft>
                <a:spcPct val="0"/>
              </a:spcAft>
              <a:defRPr sz="2400">
                <a:solidFill>
                  <a:schemeClr val="tx1"/>
                </a:solidFill>
                <a:latin typeface="Arial" charset="0"/>
                <a:ea typeface="Times New Roman" charset="0"/>
                <a:cs typeface="Times New Roman" charset="0"/>
              </a:defRPr>
            </a:lvl9pPr>
          </a:lstStyle>
          <a:p>
            <a:pPr algn="ctr" eaLnBrk="1" hangingPunct="1"/>
            <a:r>
              <a:rPr lang="mn-MN" sz="6000" b="1">
                <a:latin typeface="Verdana" charset="0"/>
                <a:cs typeface="Arial" charset="0"/>
              </a:rPr>
              <a:t>Филемон</a:t>
            </a:r>
            <a:endParaRPr lang="en-US" sz="6000" b="1">
              <a:latin typeface="Verdana" charset="0"/>
              <a:cs typeface="Arial"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ChangeArrowheads="1"/>
          </p:cNvSpPr>
          <p:nvPr/>
        </p:nvSpPr>
        <p:spPr bwMode="auto">
          <a:xfrm>
            <a:off x="1447800" y="152400"/>
            <a:ext cx="6248400" cy="990600"/>
          </a:xfrm>
          <a:prstGeom prst="rect">
            <a:avLst/>
          </a:prstGeom>
          <a:solidFill>
            <a:srgbClr val="E8B21A">
              <a:alpha val="50195"/>
            </a:srgbClr>
          </a:solidFill>
          <a:ln w="12700">
            <a:solidFill>
              <a:schemeClr val="tx1"/>
            </a:solidFill>
            <a:miter lim="800000"/>
            <a:headEnd/>
            <a:tailEnd/>
          </a:ln>
        </p:spPr>
        <p:txBody>
          <a:bodyPr anchor="ctr"/>
          <a:lstStyle/>
          <a:p>
            <a:pPr algn="ctr"/>
            <a:r>
              <a:rPr lang="mn-MN" sz="4400" b="1">
                <a:solidFill>
                  <a:schemeClr val="tx2"/>
                </a:solidFill>
              </a:rPr>
              <a:t>Филемон</a:t>
            </a:r>
            <a:endParaRPr lang="en-US" sz="4400" b="1">
              <a:solidFill>
                <a:schemeClr val="tx2"/>
              </a:solidFill>
            </a:endParaRPr>
          </a:p>
        </p:txBody>
      </p:sp>
      <p:sp>
        <p:nvSpPr>
          <p:cNvPr id="46083" name="Rectangle 3"/>
          <p:cNvSpPr>
            <a:spLocks noChangeArrowheads="1"/>
          </p:cNvSpPr>
          <p:nvPr/>
        </p:nvSpPr>
        <p:spPr bwMode="auto">
          <a:xfrm>
            <a:off x="304800" y="1752600"/>
            <a:ext cx="71628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p>
            <a:r>
              <a:rPr lang="mn-MN" sz="2800"/>
              <a:t>Пууль өөрийгөө гурван удаа зохиогч гэдгийг онцолсон байдаг. </a:t>
            </a:r>
            <a:r>
              <a:rPr lang="en-US" sz="2800"/>
              <a:t>(</a:t>
            </a:r>
            <a:r>
              <a:rPr lang="mn-MN" sz="2800"/>
              <a:t>ишлэл</a:t>
            </a:r>
            <a:r>
              <a:rPr lang="en-US" sz="2800"/>
              <a:t> 1, 9, 19)</a:t>
            </a:r>
          </a:p>
        </p:txBody>
      </p:sp>
      <p:sp>
        <p:nvSpPr>
          <p:cNvPr id="46084" name="Text Box 4"/>
          <p:cNvSpPr txBox="1">
            <a:spLocks noChangeArrowheads="1"/>
          </p:cNvSpPr>
          <p:nvPr/>
        </p:nvSpPr>
        <p:spPr bwMode="auto">
          <a:xfrm>
            <a:off x="304800" y="1295400"/>
            <a:ext cx="2971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Times New Roman" charset="0"/>
              </a:defRPr>
            </a:lvl1pPr>
            <a:lvl2pPr marL="37931725" indent="-37474525" eaLnBrk="0" hangingPunct="0">
              <a:defRPr sz="2400">
                <a:solidFill>
                  <a:schemeClr val="tx1"/>
                </a:solidFill>
                <a:latin typeface="Arial" charset="0"/>
                <a:ea typeface="Times New Roman" charset="0"/>
                <a:cs typeface="Times New Roman" charset="0"/>
              </a:defRPr>
            </a:lvl2pPr>
            <a:lvl3pPr eaLnBrk="0" hangingPunct="0">
              <a:defRPr sz="2400">
                <a:solidFill>
                  <a:schemeClr val="tx1"/>
                </a:solidFill>
                <a:latin typeface="Arial" charset="0"/>
                <a:ea typeface="Times New Roman" charset="0"/>
                <a:cs typeface="Times New Roman" charset="0"/>
              </a:defRPr>
            </a:lvl3pPr>
            <a:lvl4pPr eaLnBrk="0" hangingPunct="0">
              <a:defRPr sz="2400">
                <a:solidFill>
                  <a:schemeClr val="tx1"/>
                </a:solidFill>
                <a:latin typeface="Arial" charset="0"/>
                <a:ea typeface="Times New Roman" charset="0"/>
                <a:cs typeface="Times New Roman" charset="0"/>
              </a:defRPr>
            </a:lvl4pPr>
            <a:lvl5pPr eaLnBrk="0" hangingPunct="0">
              <a:defRPr sz="2400">
                <a:solidFill>
                  <a:schemeClr val="tx1"/>
                </a:solidFill>
                <a:latin typeface="Arial" charset="0"/>
                <a:ea typeface="Times New Roman" charset="0"/>
                <a:cs typeface="Times New Roman" charset="0"/>
              </a:defRPr>
            </a:lvl5pPr>
            <a:lvl6pPr marL="457200" eaLnBrk="0" fontAlgn="base" hangingPunct="0">
              <a:spcBef>
                <a:spcPct val="0"/>
              </a:spcBef>
              <a:spcAft>
                <a:spcPct val="0"/>
              </a:spcAft>
              <a:defRPr sz="2400">
                <a:solidFill>
                  <a:schemeClr val="tx1"/>
                </a:solidFill>
                <a:latin typeface="Arial" charset="0"/>
                <a:ea typeface="Times New Roman" charset="0"/>
                <a:cs typeface="Times New Roman" charset="0"/>
              </a:defRPr>
            </a:lvl6pPr>
            <a:lvl7pPr marL="914400" eaLnBrk="0" fontAlgn="base" hangingPunct="0">
              <a:spcBef>
                <a:spcPct val="0"/>
              </a:spcBef>
              <a:spcAft>
                <a:spcPct val="0"/>
              </a:spcAft>
              <a:defRPr sz="2400">
                <a:solidFill>
                  <a:schemeClr val="tx1"/>
                </a:solidFill>
                <a:latin typeface="Arial" charset="0"/>
                <a:ea typeface="Times New Roman" charset="0"/>
                <a:cs typeface="Times New Roman" charset="0"/>
              </a:defRPr>
            </a:lvl7pPr>
            <a:lvl8pPr marL="1371600" eaLnBrk="0" fontAlgn="base" hangingPunct="0">
              <a:spcBef>
                <a:spcPct val="0"/>
              </a:spcBef>
              <a:spcAft>
                <a:spcPct val="0"/>
              </a:spcAft>
              <a:defRPr sz="2400">
                <a:solidFill>
                  <a:schemeClr val="tx1"/>
                </a:solidFill>
                <a:latin typeface="Arial" charset="0"/>
                <a:ea typeface="Times New Roman" charset="0"/>
                <a:cs typeface="Times New Roman" charset="0"/>
              </a:defRPr>
            </a:lvl8pPr>
            <a:lvl9pPr marL="1828800" eaLnBrk="0" fontAlgn="base" hangingPunct="0">
              <a:spcBef>
                <a:spcPct val="0"/>
              </a:spcBef>
              <a:spcAft>
                <a:spcPct val="0"/>
              </a:spcAft>
              <a:defRPr sz="2400">
                <a:solidFill>
                  <a:schemeClr val="tx1"/>
                </a:solidFill>
                <a:latin typeface="Arial" charset="0"/>
                <a:ea typeface="Times New Roman" charset="0"/>
                <a:cs typeface="Times New Roman" charset="0"/>
              </a:defRPr>
            </a:lvl9pPr>
          </a:lstStyle>
          <a:p>
            <a:pPr eaLnBrk="1" hangingPunct="1">
              <a:spcBef>
                <a:spcPct val="50000"/>
              </a:spcBef>
            </a:pPr>
            <a:r>
              <a:rPr lang="mn-MN" sz="3200" b="1" u="sng"/>
              <a:t>Зохиогч</a:t>
            </a:r>
            <a:endParaRPr lang="en-GB" sz="3200" b="1" u="sng"/>
          </a:p>
        </p:txBody>
      </p:sp>
      <p:sp>
        <p:nvSpPr>
          <p:cNvPr id="46085" name="Text Box 5"/>
          <p:cNvSpPr txBox="1">
            <a:spLocks noChangeArrowheads="1"/>
          </p:cNvSpPr>
          <p:nvPr/>
        </p:nvSpPr>
        <p:spPr bwMode="auto">
          <a:xfrm>
            <a:off x="381000" y="2743200"/>
            <a:ext cx="3200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Times New Roman" charset="0"/>
              </a:defRPr>
            </a:lvl1pPr>
            <a:lvl2pPr marL="37931725" indent="-37474525" eaLnBrk="0" hangingPunct="0">
              <a:defRPr sz="2400">
                <a:solidFill>
                  <a:schemeClr val="tx1"/>
                </a:solidFill>
                <a:latin typeface="Arial" charset="0"/>
                <a:ea typeface="Times New Roman" charset="0"/>
                <a:cs typeface="Times New Roman" charset="0"/>
              </a:defRPr>
            </a:lvl2pPr>
            <a:lvl3pPr eaLnBrk="0" hangingPunct="0">
              <a:defRPr sz="2400">
                <a:solidFill>
                  <a:schemeClr val="tx1"/>
                </a:solidFill>
                <a:latin typeface="Arial" charset="0"/>
                <a:ea typeface="Times New Roman" charset="0"/>
                <a:cs typeface="Times New Roman" charset="0"/>
              </a:defRPr>
            </a:lvl3pPr>
            <a:lvl4pPr eaLnBrk="0" hangingPunct="0">
              <a:defRPr sz="2400">
                <a:solidFill>
                  <a:schemeClr val="tx1"/>
                </a:solidFill>
                <a:latin typeface="Arial" charset="0"/>
                <a:ea typeface="Times New Roman" charset="0"/>
                <a:cs typeface="Times New Roman" charset="0"/>
              </a:defRPr>
            </a:lvl4pPr>
            <a:lvl5pPr eaLnBrk="0" hangingPunct="0">
              <a:defRPr sz="2400">
                <a:solidFill>
                  <a:schemeClr val="tx1"/>
                </a:solidFill>
                <a:latin typeface="Arial" charset="0"/>
                <a:ea typeface="Times New Roman" charset="0"/>
                <a:cs typeface="Times New Roman" charset="0"/>
              </a:defRPr>
            </a:lvl5pPr>
            <a:lvl6pPr marL="457200" eaLnBrk="0" fontAlgn="base" hangingPunct="0">
              <a:spcBef>
                <a:spcPct val="0"/>
              </a:spcBef>
              <a:spcAft>
                <a:spcPct val="0"/>
              </a:spcAft>
              <a:defRPr sz="2400">
                <a:solidFill>
                  <a:schemeClr val="tx1"/>
                </a:solidFill>
                <a:latin typeface="Arial" charset="0"/>
                <a:ea typeface="Times New Roman" charset="0"/>
                <a:cs typeface="Times New Roman" charset="0"/>
              </a:defRPr>
            </a:lvl6pPr>
            <a:lvl7pPr marL="914400" eaLnBrk="0" fontAlgn="base" hangingPunct="0">
              <a:spcBef>
                <a:spcPct val="0"/>
              </a:spcBef>
              <a:spcAft>
                <a:spcPct val="0"/>
              </a:spcAft>
              <a:defRPr sz="2400">
                <a:solidFill>
                  <a:schemeClr val="tx1"/>
                </a:solidFill>
                <a:latin typeface="Arial" charset="0"/>
                <a:ea typeface="Times New Roman" charset="0"/>
                <a:cs typeface="Times New Roman" charset="0"/>
              </a:defRPr>
            </a:lvl7pPr>
            <a:lvl8pPr marL="1371600" eaLnBrk="0" fontAlgn="base" hangingPunct="0">
              <a:spcBef>
                <a:spcPct val="0"/>
              </a:spcBef>
              <a:spcAft>
                <a:spcPct val="0"/>
              </a:spcAft>
              <a:defRPr sz="2400">
                <a:solidFill>
                  <a:schemeClr val="tx1"/>
                </a:solidFill>
                <a:latin typeface="Arial" charset="0"/>
                <a:ea typeface="Times New Roman" charset="0"/>
                <a:cs typeface="Times New Roman" charset="0"/>
              </a:defRPr>
            </a:lvl8pPr>
            <a:lvl9pPr marL="1828800" eaLnBrk="0" fontAlgn="base" hangingPunct="0">
              <a:spcBef>
                <a:spcPct val="0"/>
              </a:spcBef>
              <a:spcAft>
                <a:spcPct val="0"/>
              </a:spcAft>
              <a:defRPr sz="2400">
                <a:solidFill>
                  <a:schemeClr val="tx1"/>
                </a:solidFill>
                <a:latin typeface="Arial" charset="0"/>
                <a:ea typeface="Times New Roman" charset="0"/>
                <a:cs typeface="Times New Roman" charset="0"/>
              </a:defRPr>
            </a:lvl9pPr>
          </a:lstStyle>
          <a:p>
            <a:pPr eaLnBrk="1" hangingPunct="1">
              <a:spcBef>
                <a:spcPct val="50000"/>
              </a:spcBef>
            </a:pPr>
            <a:r>
              <a:rPr lang="mn-MN" sz="3200" b="1" u="sng"/>
              <a:t>Хүлээн авагч</a:t>
            </a:r>
            <a:endParaRPr lang="en-GB" sz="3200" b="1" u="sng"/>
          </a:p>
        </p:txBody>
      </p:sp>
      <p:sp>
        <p:nvSpPr>
          <p:cNvPr id="46086" name="Text Box 6"/>
          <p:cNvSpPr txBox="1">
            <a:spLocks noChangeArrowheads="1"/>
          </p:cNvSpPr>
          <p:nvPr/>
        </p:nvSpPr>
        <p:spPr bwMode="auto">
          <a:xfrm>
            <a:off x="381000" y="3275013"/>
            <a:ext cx="80010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Times New Roman" charset="0"/>
              </a:defRPr>
            </a:lvl1pPr>
            <a:lvl2pPr marL="37931725" indent="-37474525" eaLnBrk="0" hangingPunct="0">
              <a:defRPr sz="2400">
                <a:solidFill>
                  <a:schemeClr val="tx1"/>
                </a:solidFill>
                <a:latin typeface="Arial" charset="0"/>
                <a:ea typeface="Times New Roman" charset="0"/>
                <a:cs typeface="Times New Roman" charset="0"/>
              </a:defRPr>
            </a:lvl2pPr>
            <a:lvl3pPr eaLnBrk="0" hangingPunct="0">
              <a:defRPr sz="2400">
                <a:solidFill>
                  <a:schemeClr val="tx1"/>
                </a:solidFill>
                <a:latin typeface="Arial" charset="0"/>
                <a:ea typeface="Times New Roman" charset="0"/>
                <a:cs typeface="Times New Roman" charset="0"/>
              </a:defRPr>
            </a:lvl3pPr>
            <a:lvl4pPr eaLnBrk="0" hangingPunct="0">
              <a:defRPr sz="2400">
                <a:solidFill>
                  <a:schemeClr val="tx1"/>
                </a:solidFill>
                <a:latin typeface="Arial" charset="0"/>
                <a:ea typeface="Times New Roman" charset="0"/>
                <a:cs typeface="Times New Roman" charset="0"/>
              </a:defRPr>
            </a:lvl4pPr>
            <a:lvl5pPr eaLnBrk="0" hangingPunct="0">
              <a:defRPr sz="2400">
                <a:solidFill>
                  <a:schemeClr val="tx1"/>
                </a:solidFill>
                <a:latin typeface="Arial" charset="0"/>
                <a:ea typeface="Times New Roman" charset="0"/>
                <a:cs typeface="Times New Roman" charset="0"/>
              </a:defRPr>
            </a:lvl5pPr>
            <a:lvl6pPr marL="457200" eaLnBrk="0" fontAlgn="base" hangingPunct="0">
              <a:spcBef>
                <a:spcPct val="0"/>
              </a:spcBef>
              <a:spcAft>
                <a:spcPct val="0"/>
              </a:spcAft>
              <a:defRPr sz="2400">
                <a:solidFill>
                  <a:schemeClr val="tx1"/>
                </a:solidFill>
                <a:latin typeface="Arial" charset="0"/>
                <a:ea typeface="Times New Roman" charset="0"/>
                <a:cs typeface="Times New Roman" charset="0"/>
              </a:defRPr>
            </a:lvl6pPr>
            <a:lvl7pPr marL="914400" eaLnBrk="0" fontAlgn="base" hangingPunct="0">
              <a:spcBef>
                <a:spcPct val="0"/>
              </a:spcBef>
              <a:spcAft>
                <a:spcPct val="0"/>
              </a:spcAft>
              <a:defRPr sz="2400">
                <a:solidFill>
                  <a:schemeClr val="tx1"/>
                </a:solidFill>
                <a:latin typeface="Arial" charset="0"/>
                <a:ea typeface="Times New Roman" charset="0"/>
                <a:cs typeface="Times New Roman" charset="0"/>
              </a:defRPr>
            </a:lvl7pPr>
            <a:lvl8pPr marL="1371600" eaLnBrk="0" fontAlgn="base" hangingPunct="0">
              <a:spcBef>
                <a:spcPct val="0"/>
              </a:spcBef>
              <a:spcAft>
                <a:spcPct val="0"/>
              </a:spcAft>
              <a:defRPr sz="2400">
                <a:solidFill>
                  <a:schemeClr val="tx1"/>
                </a:solidFill>
                <a:latin typeface="Arial" charset="0"/>
                <a:ea typeface="Times New Roman" charset="0"/>
                <a:cs typeface="Times New Roman" charset="0"/>
              </a:defRPr>
            </a:lvl8pPr>
            <a:lvl9pPr marL="1828800" eaLnBrk="0" fontAlgn="base" hangingPunct="0">
              <a:spcBef>
                <a:spcPct val="0"/>
              </a:spcBef>
              <a:spcAft>
                <a:spcPct val="0"/>
              </a:spcAft>
              <a:defRPr sz="2400">
                <a:solidFill>
                  <a:schemeClr val="tx1"/>
                </a:solidFill>
                <a:latin typeface="Arial" charset="0"/>
                <a:ea typeface="Times New Roman" charset="0"/>
                <a:cs typeface="Times New Roman" charset="0"/>
              </a:defRPr>
            </a:lvl9pPr>
          </a:lstStyle>
          <a:p>
            <a:pPr eaLnBrk="1" hangingPunct="1"/>
            <a:r>
              <a:rPr lang="mn-MN" sz="2800">
                <a:cs typeface="Arial" charset="0"/>
              </a:rPr>
              <a:t>Колоссайд суудаг итгэгч, боолын эзэн, чинээлэг нэгэн-Филемонд хаяглагдсан боловч түүний сүмийн хүмүүст ч бас зориулагджээ. </a:t>
            </a:r>
            <a:r>
              <a:rPr lang="en-US" sz="2800">
                <a:cs typeface="Arial" charset="0"/>
              </a:rPr>
              <a:t>(</a:t>
            </a:r>
            <a:r>
              <a:rPr lang="mn-MN" sz="2800">
                <a:cs typeface="Arial" charset="0"/>
              </a:rPr>
              <a:t>ишлэл</a:t>
            </a:r>
            <a:r>
              <a:rPr lang="en-US" sz="2800">
                <a:cs typeface="Arial" charset="0"/>
              </a:rPr>
              <a:t> 2)</a:t>
            </a:r>
            <a:endParaRPr lang="en-GB" sz="2800">
              <a:cs typeface="Arial" charset="0"/>
            </a:endParaRPr>
          </a:p>
        </p:txBody>
      </p:sp>
      <p:sp>
        <p:nvSpPr>
          <p:cNvPr id="46087" name="Text Box 7"/>
          <p:cNvSpPr txBox="1">
            <a:spLocks noChangeArrowheads="1"/>
          </p:cNvSpPr>
          <p:nvPr/>
        </p:nvSpPr>
        <p:spPr bwMode="auto">
          <a:xfrm>
            <a:off x="457200" y="5638800"/>
            <a:ext cx="82296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Arial" charset="0"/>
                <a:ea typeface="ＭＳ Ｐゴシック" charset="0"/>
                <a:cs typeface="Times New Roman" charset="0"/>
              </a:defRPr>
            </a:lvl1pPr>
            <a:lvl2pPr marL="37931725" indent="-37474525" eaLnBrk="0" hangingPunct="0">
              <a:defRPr sz="2400">
                <a:solidFill>
                  <a:schemeClr val="tx1"/>
                </a:solidFill>
                <a:latin typeface="Arial" charset="0"/>
                <a:ea typeface="Times New Roman" charset="0"/>
                <a:cs typeface="Times New Roman" charset="0"/>
              </a:defRPr>
            </a:lvl2pPr>
            <a:lvl3pPr eaLnBrk="0" hangingPunct="0">
              <a:defRPr sz="2400">
                <a:solidFill>
                  <a:schemeClr val="tx1"/>
                </a:solidFill>
                <a:latin typeface="Arial" charset="0"/>
                <a:ea typeface="Times New Roman" charset="0"/>
                <a:cs typeface="Times New Roman" charset="0"/>
              </a:defRPr>
            </a:lvl3pPr>
            <a:lvl4pPr eaLnBrk="0" hangingPunct="0">
              <a:defRPr sz="2400">
                <a:solidFill>
                  <a:schemeClr val="tx1"/>
                </a:solidFill>
                <a:latin typeface="Arial" charset="0"/>
                <a:ea typeface="Times New Roman" charset="0"/>
                <a:cs typeface="Times New Roman" charset="0"/>
              </a:defRPr>
            </a:lvl4pPr>
            <a:lvl5pPr eaLnBrk="0" hangingPunct="0">
              <a:defRPr sz="2400">
                <a:solidFill>
                  <a:schemeClr val="tx1"/>
                </a:solidFill>
                <a:latin typeface="Arial" charset="0"/>
                <a:ea typeface="Times New Roman" charset="0"/>
                <a:cs typeface="Times New Roman" charset="0"/>
              </a:defRPr>
            </a:lvl5pPr>
            <a:lvl6pPr marL="457200" eaLnBrk="0" fontAlgn="base" hangingPunct="0">
              <a:spcBef>
                <a:spcPct val="0"/>
              </a:spcBef>
              <a:spcAft>
                <a:spcPct val="0"/>
              </a:spcAft>
              <a:defRPr sz="2400">
                <a:solidFill>
                  <a:schemeClr val="tx1"/>
                </a:solidFill>
                <a:latin typeface="Arial" charset="0"/>
                <a:ea typeface="Times New Roman" charset="0"/>
                <a:cs typeface="Times New Roman" charset="0"/>
              </a:defRPr>
            </a:lvl6pPr>
            <a:lvl7pPr marL="914400" eaLnBrk="0" fontAlgn="base" hangingPunct="0">
              <a:spcBef>
                <a:spcPct val="0"/>
              </a:spcBef>
              <a:spcAft>
                <a:spcPct val="0"/>
              </a:spcAft>
              <a:defRPr sz="2400">
                <a:solidFill>
                  <a:schemeClr val="tx1"/>
                </a:solidFill>
                <a:latin typeface="Arial" charset="0"/>
                <a:ea typeface="Times New Roman" charset="0"/>
                <a:cs typeface="Times New Roman" charset="0"/>
              </a:defRPr>
            </a:lvl7pPr>
            <a:lvl8pPr marL="1371600" eaLnBrk="0" fontAlgn="base" hangingPunct="0">
              <a:spcBef>
                <a:spcPct val="0"/>
              </a:spcBef>
              <a:spcAft>
                <a:spcPct val="0"/>
              </a:spcAft>
              <a:defRPr sz="2400">
                <a:solidFill>
                  <a:schemeClr val="tx1"/>
                </a:solidFill>
                <a:latin typeface="Arial" charset="0"/>
                <a:ea typeface="Times New Roman" charset="0"/>
                <a:cs typeface="Times New Roman" charset="0"/>
              </a:defRPr>
            </a:lvl8pPr>
            <a:lvl9pPr marL="1828800" eaLnBrk="0" fontAlgn="base" hangingPunct="0">
              <a:spcBef>
                <a:spcPct val="0"/>
              </a:spcBef>
              <a:spcAft>
                <a:spcPct val="0"/>
              </a:spcAft>
              <a:defRPr sz="2400">
                <a:solidFill>
                  <a:schemeClr val="tx1"/>
                </a:solidFill>
                <a:latin typeface="Arial" charset="0"/>
                <a:ea typeface="Times New Roman" charset="0"/>
                <a:cs typeface="Times New Roman" charset="0"/>
              </a:defRPr>
            </a:lvl9pPr>
          </a:lstStyle>
          <a:p>
            <a:pPr eaLnBrk="1" hangingPunct="1">
              <a:spcBef>
                <a:spcPct val="50000"/>
              </a:spcBef>
            </a:pPr>
            <a:r>
              <a:rPr lang="mn-MN" sz="2800">
                <a:solidFill>
                  <a:srgbClr val="070214"/>
                </a:solidFill>
              </a:rPr>
              <a:t>МЭ-ны 61 онд Ромын шоронд анх хоригдож байхдаа бичсэн. </a:t>
            </a:r>
            <a:endParaRPr lang="en-US" sz="2800">
              <a:solidFill>
                <a:srgbClr val="070214"/>
              </a:solidFill>
            </a:endParaRPr>
          </a:p>
        </p:txBody>
      </p:sp>
      <p:sp>
        <p:nvSpPr>
          <p:cNvPr id="46088" name="Text Box 8"/>
          <p:cNvSpPr txBox="1">
            <a:spLocks noChangeArrowheads="1"/>
          </p:cNvSpPr>
          <p:nvPr/>
        </p:nvSpPr>
        <p:spPr bwMode="auto">
          <a:xfrm>
            <a:off x="533400" y="4953000"/>
            <a:ext cx="2514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Times New Roman" charset="0"/>
              </a:defRPr>
            </a:lvl1pPr>
            <a:lvl2pPr marL="37931725" indent="-37474525" eaLnBrk="0" hangingPunct="0">
              <a:defRPr sz="2400">
                <a:solidFill>
                  <a:schemeClr val="tx1"/>
                </a:solidFill>
                <a:latin typeface="Arial" charset="0"/>
                <a:ea typeface="Times New Roman" charset="0"/>
                <a:cs typeface="Times New Roman" charset="0"/>
              </a:defRPr>
            </a:lvl2pPr>
            <a:lvl3pPr eaLnBrk="0" hangingPunct="0">
              <a:defRPr sz="2400">
                <a:solidFill>
                  <a:schemeClr val="tx1"/>
                </a:solidFill>
                <a:latin typeface="Arial" charset="0"/>
                <a:ea typeface="Times New Roman" charset="0"/>
                <a:cs typeface="Times New Roman" charset="0"/>
              </a:defRPr>
            </a:lvl3pPr>
            <a:lvl4pPr eaLnBrk="0" hangingPunct="0">
              <a:defRPr sz="2400">
                <a:solidFill>
                  <a:schemeClr val="tx1"/>
                </a:solidFill>
                <a:latin typeface="Arial" charset="0"/>
                <a:ea typeface="Times New Roman" charset="0"/>
                <a:cs typeface="Times New Roman" charset="0"/>
              </a:defRPr>
            </a:lvl4pPr>
            <a:lvl5pPr eaLnBrk="0" hangingPunct="0">
              <a:defRPr sz="2400">
                <a:solidFill>
                  <a:schemeClr val="tx1"/>
                </a:solidFill>
                <a:latin typeface="Arial" charset="0"/>
                <a:ea typeface="Times New Roman" charset="0"/>
                <a:cs typeface="Times New Roman" charset="0"/>
              </a:defRPr>
            </a:lvl5pPr>
            <a:lvl6pPr marL="457200" eaLnBrk="0" fontAlgn="base" hangingPunct="0">
              <a:spcBef>
                <a:spcPct val="0"/>
              </a:spcBef>
              <a:spcAft>
                <a:spcPct val="0"/>
              </a:spcAft>
              <a:defRPr sz="2400">
                <a:solidFill>
                  <a:schemeClr val="tx1"/>
                </a:solidFill>
                <a:latin typeface="Arial" charset="0"/>
                <a:ea typeface="Times New Roman" charset="0"/>
                <a:cs typeface="Times New Roman" charset="0"/>
              </a:defRPr>
            </a:lvl6pPr>
            <a:lvl7pPr marL="914400" eaLnBrk="0" fontAlgn="base" hangingPunct="0">
              <a:spcBef>
                <a:spcPct val="0"/>
              </a:spcBef>
              <a:spcAft>
                <a:spcPct val="0"/>
              </a:spcAft>
              <a:defRPr sz="2400">
                <a:solidFill>
                  <a:schemeClr val="tx1"/>
                </a:solidFill>
                <a:latin typeface="Arial" charset="0"/>
                <a:ea typeface="Times New Roman" charset="0"/>
                <a:cs typeface="Times New Roman" charset="0"/>
              </a:defRPr>
            </a:lvl7pPr>
            <a:lvl8pPr marL="1371600" eaLnBrk="0" fontAlgn="base" hangingPunct="0">
              <a:spcBef>
                <a:spcPct val="0"/>
              </a:spcBef>
              <a:spcAft>
                <a:spcPct val="0"/>
              </a:spcAft>
              <a:defRPr sz="2400">
                <a:solidFill>
                  <a:schemeClr val="tx1"/>
                </a:solidFill>
                <a:latin typeface="Arial" charset="0"/>
                <a:ea typeface="Times New Roman" charset="0"/>
                <a:cs typeface="Times New Roman" charset="0"/>
              </a:defRPr>
            </a:lvl8pPr>
            <a:lvl9pPr marL="1828800" eaLnBrk="0" fontAlgn="base" hangingPunct="0">
              <a:spcBef>
                <a:spcPct val="0"/>
              </a:spcBef>
              <a:spcAft>
                <a:spcPct val="0"/>
              </a:spcAft>
              <a:defRPr sz="2400">
                <a:solidFill>
                  <a:schemeClr val="tx1"/>
                </a:solidFill>
                <a:latin typeface="Arial" charset="0"/>
                <a:ea typeface="Times New Roman" charset="0"/>
                <a:cs typeface="Times New Roman" charset="0"/>
              </a:defRPr>
            </a:lvl9pPr>
          </a:lstStyle>
          <a:p>
            <a:pPr eaLnBrk="1" hangingPunct="1">
              <a:spcBef>
                <a:spcPct val="50000"/>
              </a:spcBef>
            </a:pPr>
            <a:r>
              <a:rPr lang="mn-MN" sz="3200" b="1" u="sng"/>
              <a:t>Огноо</a:t>
            </a:r>
            <a:endParaRPr lang="en-GB" sz="3200" b="1" u="sng"/>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6084"/>
                                        </p:tgtEl>
                                        <p:attrNameLst>
                                          <p:attrName>style.visibility</p:attrName>
                                        </p:attrNameLst>
                                      </p:cBhvr>
                                      <p:to>
                                        <p:strVal val="visible"/>
                                      </p:to>
                                    </p:set>
                                    <p:anim calcmode="lin" valueType="num">
                                      <p:cBhvr additive="base">
                                        <p:cTn id="7" dur="500" fill="hold"/>
                                        <p:tgtEl>
                                          <p:spTgt spid="46084"/>
                                        </p:tgtEl>
                                        <p:attrNameLst>
                                          <p:attrName>ppt_x</p:attrName>
                                        </p:attrNameLst>
                                      </p:cBhvr>
                                      <p:tavLst>
                                        <p:tav tm="0">
                                          <p:val>
                                            <p:strVal val="0-#ppt_w/2"/>
                                          </p:val>
                                        </p:tav>
                                        <p:tav tm="100000">
                                          <p:val>
                                            <p:strVal val="#ppt_x"/>
                                          </p:val>
                                        </p:tav>
                                      </p:tavLst>
                                    </p:anim>
                                    <p:anim calcmode="lin" valueType="num">
                                      <p:cBhvr additive="base">
                                        <p:cTn id="8" dur="500" fill="hold"/>
                                        <p:tgtEl>
                                          <p:spTgt spid="46084"/>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6083">
                                            <p:txEl>
                                              <p:pRg st="0" end="0"/>
                                            </p:txEl>
                                          </p:spTgt>
                                        </p:tgtEl>
                                        <p:attrNameLst>
                                          <p:attrName>style.visibility</p:attrName>
                                        </p:attrNameLst>
                                      </p:cBhvr>
                                      <p:to>
                                        <p:strVal val="visible"/>
                                      </p:to>
                                    </p:set>
                                    <p:anim calcmode="lin" valueType="num">
                                      <p:cBhvr additive="base">
                                        <p:cTn id="12" dur="500" fill="hold"/>
                                        <p:tgtEl>
                                          <p:spTgt spid="46083">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4608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46085"/>
                                        </p:tgtEl>
                                        <p:attrNameLst>
                                          <p:attrName>style.visibility</p:attrName>
                                        </p:attrNameLst>
                                      </p:cBhvr>
                                      <p:to>
                                        <p:strVal val="visible"/>
                                      </p:to>
                                    </p:set>
                                    <p:anim calcmode="lin" valueType="num">
                                      <p:cBhvr additive="base">
                                        <p:cTn id="18" dur="500" fill="hold"/>
                                        <p:tgtEl>
                                          <p:spTgt spid="46085"/>
                                        </p:tgtEl>
                                        <p:attrNameLst>
                                          <p:attrName>ppt_x</p:attrName>
                                        </p:attrNameLst>
                                      </p:cBhvr>
                                      <p:tavLst>
                                        <p:tav tm="0">
                                          <p:val>
                                            <p:strVal val="0-#ppt_w/2"/>
                                          </p:val>
                                        </p:tav>
                                        <p:tav tm="100000">
                                          <p:val>
                                            <p:strVal val="#ppt_x"/>
                                          </p:val>
                                        </p:tav>
                                      </p:tavLst>
                                    </p:anim>
                                    <p:anim calcmode="lin" valueType="num">
                                      <p:cBhvr additive="base">
                                        <p:cTn id="19" dur="500" fill="hold"/>
                                        <p:tgtEl>
                                          <p:spTgt spid="46085"/>
                                        </p:tgtEl>
                                        <p:attrNameLst>
                                          <p:attrName>ppt_y</p:attrName>
                                        </p:attrNameLst>
                                      </p:cBhvr>
                                      <p:tavLst>
                                        <p:tav tm="0">
                                          <p:val>
                                            <p:strVal val="#ppt_y"/>
                                          </p:val>
                                        </p:tav>
                                        <p:tav tm="100000">
                                          <p:val>
                                            <p:strVal val="#ppt_y"/>
                                          </p:val>
                                        </p:tav>
                                      </p:tavLst>
                                    </p:anim>
                                  </p:childTnLst>
                                </p:cTn>
                              </p:par>
                            </p:childTnLst>
                          </p:cTn>
                        </p:par>
                        <p:par>
                          <p:cTn id="20" fill="hold" nodeType="afterGroup">
                            <p:stCondLst>
                              <p:cond delay="500"/>
                            </p:stCondLst>
                            <p:childTnLst>
                              <p:par>
                                <p:cTn id="21" presetID="2" presetClass="entr" presetSubtype="8" fill="hold" grpId="0" nodeType="afterEffect">
                                  <p:stCondLst>
                                    <p:cond delay="0"/>
                                  </p:stCondLst>
                                  <p:childTnLst>
                                    <p:set>
                                      <p:cBhvr>
                                        <p:cTn id="22" dur="1" fill="hold">
                                          <p:stCondLst>
                                            <p:cond delay="0"/>
                                          </p:stCondLst>
                                        </p:cTn>
                                        <p:tgtEl>
                                          <p:spTgt spid="46086"/>
                                        </p:tgtEl>
                                        <p:attrNameLst>
                                          <p:attrName>style.visibility</p:attrName>
                                        </p:attrNameLst>
                                      </p:cBhvr>
                                      <p:to>
                                        <p:strVal val="visible"/>
                                      </p:to>
                                    </p:set>
                                    <p:anim calcmode="lin" valueType="num">
                                      <p:cBhvr additive="base">
                                        <p:cTn id="23" dur="500" fill="hold"/>
                                        <p:tgtEl>
                                          <p:spTgt spid="46086"/>
                                        </p:tgtEl>
                                        <p:attrNameLst>
                                          <p:attrName>ppt_x</p:attrName>
                                        </p:attrNameLst>
                                      </p:cBhvr>
                                      <p:tavLst>
                                        <p:tav tm="0">
                                          <p:val>
                                            <p:strVal val="0-#ppt_w/2"/>
                                          </p:val>
                                        </p:tav>
                                        <p:tav tm="100000">
                                          <p:val>
                                            <p:strVal val="#ppt_x"/>
                                          </p:val>
                                        </p:tav>
                                      </p:tavLst>
                                    </p:anim>
                                    <p:anim calcmode="lin" valueType="num">
                                      <p:cBhvr additive="base">
                                        <p:cTn id="24" dur="500" fill="hold"/>
                                        <p:tgtEl>
                                          <p:spTgt spid="46086"/>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46088"/>
                                        </p:tgtEl>
                                        <p:attrNameLst>
                                          <p:attrName>style.visibility</p:attrName>
                                        </p:attrNameLst>
                                      </p:cBhvr>
                                      <p:to>
                                        <p:strVal val="visible"/>
                                      </p:to>
                                    </p:set>
                                    <p:anim calcmode="lin" valueType="num">
                                      <p:cBhvr additive="base">
                                        <p:cTn id="29" dur="500" fill="hold"/>
                                        <p:tgtEl>
                                          <p:spTgt spid="46088"/>
                                        </p:tgtEl>
                                        <p:attrNameLst>
                                          <p:attrName>ppt_x</p:attrName>
                                        </p:attrNameLst>
                                      </p:cBhvr>
                                      <p:tavLst>
                                        <p:tav tm="0">
                                          <p:val>
                                            <p:strVal val="0-#ppt_w/2"/>
                                          </p:val>
                                        </p:tav>
                                        <p:tav tm="100000">
                                          <p:val>
                                            <p:strVal val="#ppt_x"/>
                                          </p:val>
                                        </p:tav>
                                      </p:tavLst>
                                    </p:anim>
                                    <p:anim calcmode="lin" valueType="num">
                                      <p:cBhvr additive="base">
                                        <p:cTn id="30" dur="500" fill="hold"/>
                                        <p:tgtEl>
                                          <p:spTgt spid="46088"/>
                                        </p:tgtEl>
                                        <p:attrNameLst>
                                          <p:attrName>ppt_y</p:attrName>
                                        </p:attrNameLst>
                                      </p:cBhvr>
                                      <p:tavLst>
                                        <p:tav tm="0">
                                          <p:val>
                                            <p:strVal val="#ppt_y"/>
                                          </p:val>
                                        </p:tav>
                                        <p:tav tm="100000">
                                          <p:val>
                                            <p:strVal val="#ppt_y"/>
                                          </p:val>
                                        </p:tav>
                                      </p:tavLst>
                                    </p:anim>
                                  </p:childTnLst>
                                </p:cTn>
                              </p:par>
                            </p:childTnLst>
                          </p:cTn>
                        </p:par>
                        <p:par>
                          <p:cTn id="31" fill="hold" nodeType="afterGroup">
                            <p:stCondLst>
                              <p:cond delay="500"/>
                            </p:stCondLst>
                            <p:childTnLst>
                              <p:par>
                                <p:cTn id="32" presetID="5" presetClass="entr" presetSubtype="10" fill="hold" grpId="0" nodeType="afterEffect">
                                  <p:stCondLst>
                                    <p:cond delay="0"/>
                                  </p:stCondLst>
                                  <p:childTnLst>
                                    <p:set>
                                      <p:cBhvr>
                                        <p:cTn id="33" dur="1" fill="hold">
                                          <p:stCondLst>
                                            <p:cond delay="0"/>
                                          </p:stCondLst>
                                        </p:cTn>
                                        <p:tgtEl>
                                          <p:spTgt spid="46087"/>
                                        </p:tgtEl>
                                        <p:attrNameLst>
                                          <p:attrName>style.visibility</p:attrName>
                                        </p:attrNameLst>
                                      </p:cBhvr>
                                      <p:to>
                                        <p:strVal val="visible"/>
                                      </p:to>
                                    </p:set>
                                    <p:animEffect transition="in" filter="checkerboard(across)">
                                      <p:cBhvr>
                                        <p:cTn id="34" dur="500"/>
                                        <p:tgtEl>
                                          <p:spTgt spid="460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autoUpdateAnimBg="0" advAuto="0"/>
      <p:bldP spid="46084" grpId="0" autoUpdateAnimBg="0"/>
      <p:bldP spid="46085" grpId="0" autoUpdateAnimBg="0"/>
      <p:bldP spid="46086" grpId="0" autoUpdateAnimBg="0"/>
      <p:bldP spid="46087" grpId="0" autoUpdateAnimBg="0"/>
      <p:bldP spid="46088"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ChangeArrowheads="1"/>
          </p:cNvSpPr>
          <p:nvPr/>
        </p:nvSpPr>
        <p:spPr bwMode="auto">
          <a:xfrm>
            <a:off x="1447800" y="304800"/>
            <a:ext cx="6248400" cy="685800"/>
          </a:xfrm>
          <a:prstGeom prst="rect">
            <a:avLst/>
          </a:prstGeom>
          <a:solidFill>
            <a:srgbClr val="E8B21A">
              <a:alpha val="50195"/>
            </a:srgbClr>
          </a:solidFill>
          <a:ln w="12700">
            <a:solidFill>
              <a:schemeClr val="tx1"/>
            </a:solidFill>
            <a:miter lim="800000"/>
            <a:headEnd/>
            <a:tailEnd/>
          </a:ln>
        </p:spPr>
        <p:txBody>
          <a:bodyPr anchor="ctr"/>
          <a:lstStyle/>
          <a:p>
            <a:pPr algn="ctr"/>
            <a:r>
              <a:rPr lang="mn-MN" sz="4000" b="1">
                <a:solidFill>
                  <a:schemeClr val="tx2"/>
                </a:solidFill>
              </a:rPr>
              <a:t>Филемон</a:t>
            </a:r>
            <a:endParaRPr lang="en-US" sz="4000" b="1">
              <a:solidFill>
                <a:schemeClr val="tx2"/>
              </a:solidFill>
            </a:endParaRPr>
          </a:p>
        </p:txBody>
      </p:sp>
      <p:sp>
        <p:nvSpPr>
          <p:cNvPr id="47107" name="Text Box 3"/>
          <p:cNvSpPr txBox="1">
            <a:spLocks noChangeArrowheads="1"/>
          </p:cNvSpPr>
          <p:nvPr/>
        </p:nvSpPr>
        <p:spPr bwMode="auto">
          <a:xfrm>
            <a:off x="304800" y="1828800"/>
            <a:ext cx="8382000" cy="197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85763" indent="-385763" eaLnBrk="0" hangingPunct="0">
              <a:defRPr sz="2400">
                <a:solidFill>
                  <a:schemeClr val="tx1"/>
                </a:solidFill>
                <a:latin typeface="Arial" charset="0"/>
                <a:ea typeface="ＭＳ Ｐゴシック" charset="0"/>
                <a:cs typeface="Times New Roman" charset="0"/>
              </a:defRPr>
            </a:lvl1pPr>
            <a:lvl2pPr marL="37931725" indent="-37474525" eaLnBrk="0" hangingPunct="0">
              <a:defRPr sz="2400">
                <a:solidFill>
                  <a:schemeClr val="tx1"/>
                </a:solidFill>
                <a:latin typeface="Arial" charset="0"/>
                <a:ea typeface="Times New Roman" charset="0"/>
                <a:cs typeface="Times New Roman" charset="0"/>
              </a:defRPr>
            </a:lvl2pPr>
            <a:lvl3pPr eaLnBrk="0" hangingPunct="0">
              <a:defRPr sz="2400">
                <a:solidFill>
                  <a:schemeClr val="tx1"/>
                </a:solidFill>
                <a:latin typeface="Arial" charset="0"/>
                <a:ea typeface="Times New Roman" charset="0"/>
                <a:cs typeface="Times New Roman" charset="0"/>
              </a:defRPr>
            </a:lvl3pPr>
            <a:lvl4pPr eaLnBrk="0" hangingPunct="0">
              <a:defRPr sz="2400">
                <a:solidFill>
                  <a:schemeClr val="tx1"/>
                </a:solidFill>
                <a:latin typeface="Arial" charset="0"/>
                <a:ea typeface="Times New Roman" charset="0"/>
                <a:cs typeface="Times New Roman" charset="0"/>
              </a:defRPr>
            </a:lvl4pPr>
            <a:lvl5pPr eaLnBrk="0" hangingPunct="0">
              <a:defRPr sz="2400">
                <a:solidFill>
                  <a:schemeClr val="tx1"/>
                </a:solidFill>
                <a:latin typeface="Arial" charset="0"/>
                <a:ea typeface="Times New Roman" charset="0"/>
                <a:cs typeface="Times New Roman" charset="0"/>
              </a:defRPr>
            </a:lvl5pPr>
            <a:lvl6pPr marL="457200" eaLnBrk="0" fontAlgn="base" hangingPunct="0">
              <a:spcBef>
                <a:spcPct val="0"/>
              </a:spcBef>
              <a:spcAft>
                <a:spcPct val="0"/>
              </a:spcAft>
              <a:defRPr sz="2400">
                <a:solidFill>
                  <a:schemeClr val="tx1"/>
                </a:solidFill>
                <a:latin typeface="Arial" charset="0"/>
                <a:ea typeface="Times New Roman" charset="0"/>
                <a:cs typeface="Times New Roman" charset="0"/>
              </a:defRPr>
            </a:lvl6pPr>
            <a:lvl7pPr marL="914400" eaLnBrk="0" fontAlgn="base" hangingPunct="0">
              <a:spcBef>
                <a:spcPct val="0"/>
              </a:spcBef>
              <a:spcAft>
                <a:spcPct val="0"/>
              </a:spcAft>
              <a:defRPr sz="2400">
                <a:solidFill>
                  <a:schemeClr val="tx1"/>
                </a:solidFill>
                <a:latin typeface="Arial" charset="0"/>
                <a:ea typeface="Times New Roman" charset="0"/>
                <a:cs typeface="Times New Roman" charset="0"/>
              </a:defRPr>
            </a:lvl7pPr>
            <a:lvl8pPr marL="1371600" eaLnBrk="0" fontAlgn="base" hangingPunct="0">
              <a:spcBef>
                <a:spcPct val="0"/>
              </a:spcBef>
              <a:spcAft>
                <a:spcPct val="0"/>
              </a:spcAft>
              <a:defRPr sz="2400">
                <a:solidFill>
                  <a:schemeClr val="tx1"/>
                </a:solidFill>
                <a:latin typeface="Arial" charset="0"/>
                <a:ea typeface="Times New Roman" charset="0"/>
                <a:cs typeface="Times New Roman" charset="0"/>
              </a:defRPr>
            </a:lvl8pPr>
            <a:lvl9pPr marL="1828800" eaLnBrk="0" fontAlgn="base" hangingPunct="0">
              <a:spcBef>
                <a:spcPct val="0"/>
              </a:spcBef>
              <a:spcAft>
                <a:spcPct val="0"/>
              </a:spcAft>
              <a:defRPr sz="2400">
                <a:solidFill>
                  <a:schemeClr val="tx1"/>
                </a:solidFill>
                <a:latin typeface="Arial" charset="0"/>
                <a:ea typeface="Times New Roman" charset="0"/>
                <a:cs typeface="Times New Roman" charset="0"/>
              </a:defRPr>
            </a:lvl9pPr>
          </a:lstStyle>
          <a:p>
            <a:pPr eaLnBrk="1" hangingPunct="1">
              <a:spcBef>
                <a:spcPct val="20000"/>
              </a:spcBef>
              <a:buFontTx/>
              <a:buChar char="•"/>
            </a:pPr>
            <a:r>
              <a:rPr lang="mn-MN" sz="2800"/>
              <a:t>Филемоны зарц Онесим эзнээсээ мөнгө хулгайлан зугтсан байх магадлалтай. </a:t>
            </a:r>
            <a:r>
              <a:rPr lang="en-US" sz="2800"/>
              <a:t>(18)</a:t>
            </a:r>
          </a:p>
          <a:p>
            <a:pPr eaLnBrk="1" hangingPunct="1">
              <a:spcBef>
                <a:spcPct val="20000"/>
              </a:spcBef>
              <a:buFontTx/>
              <a:buChar char="•"/>
            </a:pPr>
            <a:r>
              <a:rPr lang="mn-MN" sz="2800"/>
              <a:t>Тэрээр Пуулийнх болсон. </a:t>
            </a:r>
            <a:r>
              <a:rPr lang="en-US" sz="2800"/>
              <a:t> (10)</a:t>
            </a:r>
          </a:p>
          <a:p>
            <a:pPr eaLnBrk="1" hangingPunct="1">
              <a:spcBef>
                <a:spcPct val="20000"/>
              </a:spcBef>
              <a:buFontTx/>
              <a:buChar char="•"/>
            </a:pPr>
            <a:r>
              <a:rPr lang="mn-MN" sz="2800"/>
              <a:t>Пууль түүнийг Филемон руу буцаахыг хүссэн </a:t>
            </a:r>
            <a:r>
              <a:rPr lang="en-US" sz="2800"/>
              <a:t>(12)</a:t>
            </a:r>
            <a:endParaRPr lang="en-GB" sz="2800"/>
          </a:p>
        </p:txBody>
      </p:sp>
      <p:sp>
        <p:nvSpPr>
          <p:cNvPr id="47108" name="Text Box 4"/>
          <p:cNvSpPr txBox="1">
            <a:spLocks noChangeArrowheads="1"/>
          </p:cNvSpPr>
          <p:nvPr/>
        </p:nvSpPr>
        <p:spPr bwMode="auto">
          <a:xfrm>
            <a:off x="304800" y="1295400"/>
            <a:ext cx="2971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Times New Roman" charset="0"/>
              </a:defRPr>
            </a:lvl1pPr>
            <a:lvl2pPr marL="37931725" indent="-37474525" eaLnBrk="0" hangingPunct="0">
              <a:defRPr sz="2400">
                <a:solidFill>
                  <a:schemeClr val="tx1"/>
                </a:solidFill>
                <a:latin typeface="Arial" charset="0"/>
                <a:ea typeface="Times New Roman" charset="0"/>
                <a:cs typeface="Times New Roman" charset="0"/>
              </a:defRPr>
            </a:lvl2pPr>
            <a:lvl3pPr eaLnBrk="0" hangingPunct="0">
              <a:defRPr sz="2400">
                <a:solidFill>
                  <a:schemeClr val="tx1"/>
                </a:solidFill>
                <a:latin typeface="Arial" charset="0"/>
                <a:ea typeface="Times New Roman" charset="0"/>
                <a:cs typeface="Times New Roman" charset="0"/>
              </a:defRPr>
            </a:lvl3pPr>
            <a:lvl4pPr eaLnBrk="0" hangingPunct="0">
              <a:defRPr sz="2400">
                <a:solidFill>
                  <a:schemeClr val="tx1"/>
                </a:solidFill>
                <a:latin typeface="Arial" charset="0"/>
                <a:ea typeface="Times New Roman" charset="0"/>
                <a:cs typeface="Times New Roman" charset="0"/>
              </a:defRPr>
            </a:lvl4pPr>
            <a:lvl5pPr eaLnBrk="0" hangingPunct="0">
              <a:defRPr sz="2400">
                <a:solidFill>
                  <a:schemeClr val="tx1"/>
                </a:solidFill>
                <a:latin typeface="Arial" charset="0"/>
                <a:ea typeface="Times New Roman" charset="0"/>
                <a:cs typeface="Times New Roman" charset="0"/>
              </a:defRPr>
            </a:lvl5pPr>
            <a:lvl6pPr marL="457200" eaLnBrk="0" fontAlgn="base" hangingPunct="0">
              <a:spcBef>
                <a:spcPct val="0"/>
              </a:spcBef>
              <a:spcAft>
                <a:spcPct val="0"/>
              </a:spcAft>
              <a:defRPr sz="2400">
                <a:solidFill>
                  <a:schemeClr val="tx1"/>
                </a:solidFill>
                <a:latin typeface="Arial" charset="0"/>
                <a:ea typeface="Times New Roman" charset="0"/>
                <a:cs typeface="Times New Roman" charset="0"/>
              </a:defRPr>
            </a:lvl6pPr>
            <a:lvl7pPr marL="914400" eaLnBrk="0" fontAlgn="base" hangingPunct="0">
              <a:spcBef>
                <a:spcPct val="0"/>
              </a:spcBef>
              <a:spcAft>
                <a:spcPct val="0"/>
              </a:spcAft>
              <a:defRPr sz="2400">
                <a:solidFill>
                  <a:schemeClr val="tx1"/>
                </a:solidFill>
                <a:latin typeface="Arial" charset="0"/>
                <a:ea typeface="Times New Roman" charset="0"/>
                <a:cs typeface="Times New Roman" charset="0"/>
              </a:defRPr>
            </a:lvl7pPr>
            <a:lvl8pPr marL="1371600" eaLnBrk="0" fontAlgn="base" hangingPunct="0">
              <a:spcBef>
                <a:spcPct val="0"/>
              </a:spcBef>
              <a:spcAft>
                <a:spcPct val="0"/>
              </a:spcAft>
              <a:defRPr sz="2400">
                <a:solidFill>
                  <a:schemeClr val="tx1"/>
                </a:solidFill>
                <a:latin typeface="Arial" charset="0"/>
                <a:ea typeface="Times New Roman" charset="0"/>
                <a:cs typeface="Times New Roman" charset="0"/>
              </a:defRPr>
            </a:lvl8pPr>
            <a:lvl9pPr marL="1828800" eaLnBrk="0" fontAlgn="base" hangingPunct="0">
              <a:spcBef>
                <a:spcPct val="0"/>
              </a:spcBef>
              <a:spcAft>
                <a:spcPct val="0"/>
              </a:spcAft>
              <a:defRPr sz="2400">
                <a:solidFill>
                  <a:schemeClr val="tx1"/>
                </a:solidFill>
                <a:latin typeface="Arial" charset="0"/>
                <a:ea typeface="Times New Roman" charset="0"/>
                <a:cs typeface="Times New Roman" charset="0"/>
              </a:defRPr>
            </a:lvl9pPr>
          </a:lstStyle>
          <a:p>
            <a:pPr eaLnBrk="1" hangingPunct="1">
              <a:spcBef>
                <a:spcPct val="50000"/>
              </a:spcBef>
            </a:pPr>
            <a:r>
              <a:rPr lang="mn-MN" sz="3200" b="1" u="sng"/>
              <a:t>Тохиолдол</a:t>
            </a:r>
            <a:endParaRPr lang="en-GB" sz="3200" b="1" u="sng"/>
          </a:p>
        </p:txBody>
      </p:sp>
      <p:sp>
        <p:nvSpPr>
          <p:cNvPr id="47109" name="Text Box 5"/>
          <p:cNvSpPr txBox="1">
            <a:spLocks noChangeArrowheads="1"/>
          </p:cNvSpPr>
          <p:nvPr/>
        </p:nvSpPr>
        <p:spPr bwMode="auto">
          <a:xfrm>
            <a:off x="304800" y="3763963"/>
            <a:ext cx="29718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Times New Roman" charset="0"/>
              </a:defRPr>
            </a:lvl1pPr>
            <a:lvl2pPr marL="37931725" indent="-37474525" eaLnBrk="0" hangingPunct="0">
              <a:defRPr sz="2400">
                <a:solidFill>
                  <a:schemeClr val="tx1"/>
                </a:solidFill>
                <a:latin typeface="Arial" charset="0"/>
                <a:ea typeface="Times New Roman" charset="0"/>
                <a:cs typeface="Times New Roman" charset="0"/>
              </a:defRPr>
            </a:lvl2pPr>
            <a:lvl3pPr eaLnBrk="0" hangingPunct="0">
              <a:defRPr sz="2400">
                <a:solidFill>
                  <a:schemeClr val="tx1"/>
                </a:solidFill>
                <a:latin typeface="Arial" charset="0"/>
                <a:ea typeface="Times New Roman" charset="0"/>
                <a:cs typeface="Times New Roman" charset="0"/>
              </a:defRPr>
            </a:lvl3pPr>
            <a:lvl4pPr eaLnBrk="0" hangingPunct="0">
              <a:defRPr sz="2400">
                <a:solidFill>
                  <a:schemeClr val="tx1"/>
                </a:solidFill>
                <a:latin typeface="Arial" charset="0"/>
                <a:ea typeface="Times New Roman" charset="0"/>
                <a:cs typeface="Times New Roman" charset="0"/>
              </a:defRPr>
            </a:lvl4pPr>
            <a:lvl5pPr eaLnBrk="0" hangingPunct="0">
              <a:defRPr sz="2400">
                <a:solidFill>
                  <a:schemeClr val="tx1"/>
                </a:solidFill>
                <a:latin typeface="Arial" charset="0"/>
                <a:ea typeface="Times New Roman" charset="0"/>
                <a:cs typeface="Times New Roman" charset="0"/>
              </a:defRPr>
            </a:lvl5pPr>
            <a:lvl6pPr marL="457200" eaLnBrk="0" fontAlgn="base" hangingPunct="0">
              <a:spcBef>
                <a:spcPct val="0"/>
              </a:spcBef>
              <a:spcAft>
                <a:spcPct val="0"/>
              </a:spcAft>
              <a:defRPr sz="2400">
                <a:solidFill>
                  <a:schemeClr val="tx1"/>
                </a:solidFill>
                <a:latin typeface="Arial" charset="0"/>
                <a:ea typeface="Times New Roman" charset="0"/>
                <a:cs typeface="Times New Roman" charset="0"/>
              </a:defRPr>
            </a:lvl6pPr>
            <a:lvl7pPr marL="914400" eaLnBrk="0" fontAlgn="base" hangingPunct="0">
              <a:spcBef>
                <a:spcPct val="0"/>
              </a:spcBef>
              <a:spcAft>
                <a:spcPct val="0"/>
              </a:spcAft>
              <a:defRPr sz="2400">
                <a:solidFill>
                  <a:schemeClr val="tx1"/>
                </a:solidFill>
                <a:latin typeface="Arial" charset="0"/>
                <a:ea typeface="Times New Roman" charset="0"/>
                <a:cs typeface="Times New Roman" charset="0"/>
              </a:defRPr>
            </a:lvl7pPr>
            <a:lvl8pPr marL="1371600" eaLnBrk="0" fontAlgn="base" hangingPunct="0">
              <a:spcBef>
                <a:spcPct val="0"/>
              </a:spcBef>
              <a:spcAft>
                <a:spcPct val="0"/>
              </a:spcAft>
              <a:defRPr sz="2400">
                <a:solidFill>
                  <a:schemeClr val="tx1"/>
                </a:solidFill>
                <a:latin typeface="Arial" charset="0"/>
                <a:ea typeface="Times New Roman" charset="0"/>
                <a:cs typeface="Times New Roman" charset="0"/>
              </a:defRPr>
            </a:lvl8pPr>
            <a:lvl9pPr marL="1828800" eaLnBrk="0" fontAlgn="base" hangingPunct="0">
              <a:spcBef>
                <a:spcPct val="0"/>
              </a:spcBef>
              <a:spcAft>
                <a:spcPct val="0"/>
              </a:spcAft>
              <a:defRPr sz="2400">
                <a:solidFill>
                  <a:schemeClr val="tx1"/>
                </a:solidFill>
                <a:latin typeface="Arial" charset="0"/>
                <a:ea typeface="Times New Roman" charset="0"/>
                <a:cs typeface="Times New Roman" charset="0"/>
              </a:defRPr>
            </a:lvl9pPr>
          </a:lstStyle>
          <a:p>
            <a:pPr eaLnBrk="1" hangingPunct="1">
              <a:spcBef>
                <a:spcPct val="50000"/>
              </a:spcBef>
            </a:pPr>
            <a:r>
              <a:rPr lang="mn-MN" sz="3200" b="1" u="sng"/>
              <a:t>Зорилго</a:t>
            </a:r>
            <a:endParaRPr lang="en-GB" sz="3200" b="1" u="sng"/>
          </a:p>
        </p:txBody>
      </p:sp>
      <p:sp>
        <p:nvSpPr>
          <p:cNvPr id="47110" name="Text Box 6"/>
          <p:cNvSpPr txBox="1">
            <a:spLocks noChangeArrowheads="1"/>
          </p:cNvSpPr>
          <p:nvPr/>
        </p:nvSpPr>
        <p:spPr bwMode="auto">
          <a:xfrm>
            <a:off x="304800" y="4276725"/>
            <a:ext cx="8153400" cy="197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85763" indent="-385763" eaLnBrk="0" hangingPunct="0">
              <a:defRPr sz="2400">
                <a:solidFill>
                  <a:schemeClr val="tx1"/>
                </a:solidFill>
                <a:latin typeface="Arial" charset="0"/>
                <a:ea typeface="ＭＳ Ｐゴシック" charset="0"/>
                <a:cs typeface="Times New Roman" charset="0"/>
              </a:defRPr>
            </a:lvl1pPr>
            <a:lvl2pPr marL="37931725" indent="-37474525" eaLnBrk="0" hangingPunct="0">
              <a:defRPr sz="2400">
                <a:solidFill>
                  <a:schemeClr val="tx1"/>
                </a:solidFill>
                <a:latin typeface="Arial" charset="0"/>
                <a:ea typeface="Times New Roman" charset="0"/>
                <a:cs typeface="Times New Roman" charset="0"/>
              </a:defRPr>
            </a:lvl2pPr>
            <a:lvl3pPr eaLnBrk="0" hangingPunct="0">
              <a:defRPr sz="2400">
                <a:solidFill>
                  <a:schemeClr val="tx1"/>
                </a:solidFill>
                <a:latin typeface="Arial" charset="0"/>
                <a:ea typeface="Times New Roman" charset="0"/>
                <a:cs typeface="Times New Roman" charset="0"/>
              </a:defRPr>
            </a:lvl3pPr>
            <a:lvl4pPr eaLnBrk="0" hangingPunct="0">
              <a:defRPr sz="2400">
                <a:solidFill>
                  <a:schemeClr val="tx1"/>
                </a:solidFill>
                <a:latin typeface="Arial" charset="0"/>
                <a:ea typeface="Times New Roman" charset="0"/>
                <a:cs typeface="Times New Roman" charset="0"/>
              </a:defRPr>
            </a:lvl4pPr>
            <a:lvl5pPr eaLnBrk="0" hangingPunct="0">
              <a:defRPr sz="2400">
                <a:solidFill>
                  <a:schemeClr val="tx1"/>
                </a:solidFill>
                <a:latin typeface="Arial" charset="0"/>
                <a:ea typeface="Times New Roman" charset="0"/>
                <a:cs typeface="Times New Roman" charset="0"/>
              </a:defRPr>
            </a:lvl5pPr>
            <a:lvl6pPr marL="457200" eaLnBrk="0" fontAlgn="base" hangingPunct="0">
              <a:spcBef>
                <a:spcPct val="0"/>
              </a:spcBef>
              <a:spcAft>
                <a:spcPct val="0"/>
              </a:spcAft>
              <a:defRPr sz="2400">
                <a:solidFill>
                  <a:schemeClr val="tx1"/>
                </a:solidFill>
                <a:latin typeface="Arial" charset="0"/>
                <a:ea typeface="Times New Roman" charset="0"/>
                <a:cs typeface="Times New Roman" charset="0"/>
              </a:defRPr>
            </a:lvl6pPr>
            <a:lvl7pPr marL="914400" eaLnBrk="0" fontAlgn="base" hangingPunct="0">
              <a:spcBef>
                <a:spcPct val="0"/>
              </a:spcBef>
              <a:spcAft>
                <a:spcPct val="0"/>
              </a:spcAft>
              <a:defRPr sz="2400">
                <a:solidFill>
                  <a:schemeClr val="tx1"/>
                </a:solidFill>
                <a:latin typeface="Arial" charset="0"/>
                <a:ea typeface="Times New Roman" charset="0"/>
                <a:cs typeface="Times New Roman" charset="0"/>
              </a:defRPr>
            </a:lvl7pPr>
            <a:lvl8pPr marL="1371600" eaLnBrk="0" fontAlgn="base" hangingPunct="0">
              <a:spcBef>
                <a:spcPct val="0"/>
              </a:spcBef>
              <a:spcAft>
                <a:spcPct val="0"/>
              </a:spcAft>
              <a:defRPr sz="2400">
                <a:solidFill>
                  <a:schemeClr val="tx1"/>
                </a:solidFill>
                <a:latin typeface="Arial" charset="0"/>
                <a:ea typeface="Times New Roman" charset="0"/>
                <a:cs typeface="Times New Roman" charset="0"/>
              </a:defRPr>
            </a:lvl8pPr>
            <a:lvl9pPr marL="1828800" eaLnBrk="0" fontAlgn="base" hangingPunct="0">
              <a:spcBef>
                <a:spcPct val="0"/>
              </a:spcBef>
              <a:spcAft>
                <a:spcPct val="0"/>
              </a:spcAft>
              <a:defRPr sz="2400">
                <a:solidFill>
                  <a:schemeClr val="tx1"/>
                </a:solidFill>
                <a:latin typeface="Arial" charset="0"/>
                <a:ea typeface="Times New Roman" charset="0"/>
                <a:cs typeface="Times New Roman" charset="0"/>
              </a:defRPr>
            </a:lvl9pPr>
          </a:lstStyle>
          <a:p>
            <a:pPr eaLnBrk="1" hangingPunct="1">
              <a:spcBef>
                <a:spcPct val="20000"/>
              </a:spcBef>
              <a:buFontTx/>
              <a:buChar char="•"/>
            </a:pPr>
            <a:r>
              <a:rPr lang="mn-MN" sz="2800"/>
              <a:t>Уучлаж, эвлэрэхийг ятгасан. </a:t>
            </a:r>
            <a:r>
              <a:rPr lang="en-US" sz="2800"/>
              <a:t> (17)</a:t>
            </a:r>
          </a:p>
          <a:p>
            <a:pPr eaLnBrk="1" hangingPunct="1">
              <a:spcBef>
                <a:spcPct val="20000"/>
              </a:spcBef>
              <a:buFontTx/>
              <a:buChar char="•"/>
            </a:pPr>
            <a:r>
              <a:rPr lang="mn-MN" sz="2800"/>
              <a:t>Шууд бусаар Онесимын үйлчлэлийн төлөө ятгасан</a:t>
            </a:r>
            <a:r>
              <a:rPr lang="en-US" sz="2800"/>
              <a:t> (13-14, 20-21)</a:t>
            </a:r>
          </a:p>
          <a:p>
            <a:pPr eaLnBrk="1" hangingPunct="1">
              <a:spcBef>
                <a:spcPct val="20000"/>
              </a:spcBef>
              <a:buFontTx/>
              <a:buChar char="•"/>
            </a:pPr>
            <a:r>
              <a:rPr lang="mn-MN" sz="2800"/>
              <a:t>Байр бэлдэхийг хүссэн </a:t>
            </a:r>
            <a:r>
              <a:rPr lang="en-US" sz="2800"/>
              <a:t>(22)</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7108"/>
                                        </p:tgtEl>
                                        <p:attrNameLst>
                                          <p:attrName>style.visibility</p:attrName>
                                        </p:attrNameLst>
                                      </p:cBhvr>
                                      <p:to>
                                        <p:strVal val="visible"/>
                                      </p:to>
                                    </p:set>
                                    <p:anim calcmode="lin" valueType="num">
                                      <p:cBhvr additive="base">
                                        <p:cTn id="7" dur="500" fill="hold"/>
                                        <p:tgtEl>
                                          <p:spTgt spid="47108"/>
                                        </p:tgtEl>
                                        <p:attrNameLst>
                                          <p:attrName>ppt_x</p:attrName>
                                        </p:attrNameLst>
                                      </p:cBhvr>
                                      <p:tavLst>
                                        <p:tav tm="0">
                                          <p:val>
                                            <p:strVal val="0-#ppt_w/2"/>
                                          </p:val>
                                        </p:tav>
                                        <p:tav tm="100000">
                                          <p:val>
                                            <p:strVal val="#ppt_x"/>
                                          </p:val>
                                        </p:tav>
                                      </p:tavLst>
                                    </p:anim>
                                    <p:anim calcmode="lin" valueType="num">
                                      <p:cBhvr additive="base">
                                        <p:cTn id="8" dur="500" fill="hold"/>
                                        <p:tgtEl>
                                          <p:spTgt spid="47108"/>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7107"/>
                                        </p:tgtEl>
                                        <p:attrNameLst>
                                          <p:attrName>style.visibility</p:attrName>
                                        </p:attrNameLst>
                                      </p:cBhvr>
                                      <p:to>
                                        <p:strVal val="visible"/>
                                      </p:to>
                                    </p:set>
                                    <p:anim calcmode="lin" valueType="num">
                                      <p:cBhvr additive="base">
                                        <p:cTn id="12" dur="500" fill="hold"/>
                                        <p:tgtEl>
                                          <p:spTgt spid="47107"/>
                                        </p:tgtEl>
                                        <p:attrNameLst>
                                          <p:attrName>ppt_x</p:attrName>
                                        </p:attrNameLst>
                                      </p:cBhvr>
                                      <p:tavLst>
                                        <p:tav tm="0">
                                          <p:val>
                                            <p:strVal val="0-#ppt_w/2"/>
                                          </p:val>
                                        </p:tav>
                                        <p:tav tm="100000">
                                          <p:val>
                                            <p:strVal val="#ppt_x"/>
                                          </p:val>
                                        </p:tav>
                                      </p:tavLst>
                                    </p:anim>
                                    <p:anim calcmode="lin" valueType="num">
                                      <p:cBhvr additive="base">
                                        <p:cTn id="13" dur="500" fill="hold"/>
                                        <p:tgtEl>
                                          <p:spTgt spid="47107"/>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47109"/>
                                        </p:tgtEl>
                                        <p:attrNameLst>
                                          <p:attrName>style.visibility</p:attrName>
                                        </p:attrNameLst>
                                      </p:cBhvr>
                                      <p:to>
                                        <p:strVal val="visible"/>
                                      </p:to>
                                    </p:set>
                                    <p:anim calcmode="lin" valueType="num">
                                      <p:cBhvr additive="base">
                                        <p:cTn id="18" dur="500" fill="hold"/>
                                        <p:tgtEl>
                                          <p:spTgt spid="47109"/>
                                        </p:tgtEl>
                                        <p:attrNameLst>
                                          <p:attrName>ppt_x</p:attrName>
                                        </p:attrNameLst>
                                      </p:cBhvr>
                                      <p:tavLst>
                                        <p:tav tm="0">
                                          <p:val>
                                            <p:strVal val="0-#ppt_w/2"/>
                                          </p:val>
                                        </p:tav>
                                        <p:tav tm="100000">
                                          <p:val>
                                            <p:strVal val="#ppt_x"/>
                                          </p:val>
                                        </p:tav>
                                      </p:tavLst>
                                    </p:anim>
                                    <p:anim calcmode="lin" valueType="num">
                                      <p:cBhvr additive="base">
                                        <p:cTn id="19" dur="500" fill="hold"/>
                                        <p:tgtEl>
                                          <p:spTgt spid="47109"/>
                                        </p:tgtEl>
                                        <p:attrNameLst>
                                          <p:attrName>ppt_y</p:attrName>
                                        </p:attrNameLst>
                                      </p:cBhvr>
                                      <p:tavLst>
                                        <p:tav tm="0">
                                          <p:val>
                                            <p:strVal val="#ppt_y"/>
                                          </p:val>
                                        </p:tav>
                                        <p:tav tm="100000">
                                          <p:val>
                                            <p:strVal val="#ppt_y"/>
                                          </p:val>
                                        </p:tav>
                                      </p:tavLst>
                                    </p:anim>
                                  </p:childTnLst>
                                </p:cTn>
                              </p:par>
                            </p:childTnLst>
                          </p:cTn>
                        </p:par>
                        <p:par>
                          <p:cTn id="20" fill="hold" nodeType="afterGroup">
                            <p:stCondLst>
                              <p:cond delay="500"/>
                            </p:stCondLst>
                            <p:childTnLst>
                              <p:par>
                                <p:cTn id="21" presetID="2" presetClass="entr" presetSubtype="8" fill="hold" grpId="0" nodeType="afterEffect">
                                  <p:stCondLst>
                                    <p:cond delay="0"/>
                                  </p:stCondLst>
                                  <p:childTnLst>
                                    <p:set>
                                      <p:cBhvr>
                                        <p:cTn id="22" dur="1" fill="hold">
                                          <p:stCondLst>
                                            <p:cond delay="0"/>
                                          </p:stCondLst>
                                        </p:cTn>
                                        <p:tgtEl>
                                          <p:spTgt spid="47110"/>
                                        </p:tgtEl>
                                        <p:attrNameLst>
                                          <p:attrName>style.visibility</p:attrName>
                                        </p:attrNameLst>
                                      </p:cBhvr>
                                      <p:to>
                                        <p:strVal val="visible"/>
                                      </p:to>
                                    </p:set>
                                    <p:anim calcmode="lin" valueType="num">
                                      <p:cBhvr additive="base">
                                        <p:cTn id="23" dur="500" fill="hold"/>
                                        <p:tgtEl>
                                          <p:spTgt spid="47110"/>
                                        </p:tgtEl>
                                        <p:attrNameLst>
                                          <p:attrName>ppt_x</p:attrName>
                                        </p:attrNameLst>
                                      </p:cBhvr>
                                      <p:tavLst>
                                        <p:tav tm="0">
                                          <p:val>
                                            <p:strVal val="0-#ppt_w/2"/>
                                          </p:val>
                                        </p:tav>
                                        <p:tav tm="100000">
                                          <p:val>
                                            <p:strVal val="#ppt_x"/>
                                          </p:val>
                                        </p:tav>
                                      </p:tavLst>
                                    </p:anim>
                                    <p:anim calcmode="lin" valueType="num">
                                      <p:cBhvr additive="base">
                                        <p:cTn id="24" dur="500" fill="hold"/>
                                        <p:tgtEl>
                                          <p:spTgt spid="471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autoUpdateAnimBg="0"/>
      <p:bldP spid="47108" grpId="0" autoUpdateAnimBg="0"/>
      <p:bldP spid="47109" grpId="0" autoUpdateAnimBg="0"/>
      <p:bldP spid="47110"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Box 2"/>
          <p:cNvSpPr txBox="1">
            <a:spLocks noChangeArrowheads="1"/>
          </p:cNvSpPr>
          <p:nvPr/>
        </p:nvSpPr>
        <p:spPr bwMode="auto">
          <a:xfrm>
            <a:off x="2819400" y="228600"/>
            <a:ext cx="3505200" cy="714375"/>
          </a:xfrm>
          <a:prstGeom prst="rect">
            <a:avLst/>
          </a:prstGeom>
          <a:solidFill>
            <a:srgbClr val="E8B21A">
              <a:alpha val="50195"/>
            </a:srgbClr>
          </a:solidFill>
          <a:ln w="12700">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Times New Roman" charset="0"/>
              </a:defRPr>
            </a:lvl1pPr>
            <a:lvl2pPr marL="37931725" indent="-37474525" eaLnBrk="0" hangingPunct="0">
              <a:defRPr sz="2400">
                <a:solidFill>
                  <a:schemeClr val="tx1"/>
                </a:solidFill>
                <a:latin typeface="Arial" charset="0"/>
                <a:ea typeface="Times New Roman" charset="0"/>
                <a:cs typeface="Times New Roman" charset="0"/>
              </a:defRPr>
            </a:lvl2pPr>
            <a:lvl3pPr eaLnBrk="0" hangingPunct="0">
              <a:defRPr sz="2400">
                <a:solidFill>
                  <a:schemeClr val="tx1"/>
                </a:solidFill>
                <a:latin typeface="Arial" charset="0"/>
                <a:ea typeface="Times New Roman" charset="0"/>
                <a:cs typeface="Times New Roman" charset="0"/>
              </a:defRPr>
            </a:lvl3pPr>
            <a:lvl4pPr eaLnBrk="0" hangingPunct="0">
              <a:defRPr sz="2400">
                <a:solidFill>
                  <a:schemeClr val="tx1"/>
                </a:solidFill>
                <a:latin typeface="Arial" charset="0"/>
                <a:ea typeface="Times New Roman" charset="0"/>
                <a:cs typeface="Times New Roman" charset="0"/>
              </a:defRPr>
            </a:lvl4pPr>
            <a:lvl5pPr eaLnBrk="0" hangingPunct="0">
              <a:defRPr sz="2400">
                <a:solidFill>
                  <a:schemeClr val="tx1"/>
                </a:solidFill>
                <a:latin typeface="Arial" charset="0"/>
                <a:ea typeface="Times New Roman" charset="0"/>
                <a:cs typeface="Times New Roman" charset="0"/>
              </a:defRPr>
            </a:lvl5pPr>
            <a:lvl6pPr marL="457200" eaLnBrk="0" fontAlgn="base" hangingPunct="0">
              <a:spcBef>
                <a:spcPct val="0"/>
              </a:spcBef>
              <a:spcAft>
                <a:spcPct val="0"/>
              </a:spcAft>
              <a:defRPr sz="2400">
                <a:solidFill>
                  <a:schemeClr val="tx1"/>
                </a:solidFill>
                <a:latin typeface="Arial" charset="0"/>
                <a:ea typeface="Times New Roman" charset="0"/>
                <a:cs typeface="Times New Roman" charset="0"/>
              </a:defRPr>
            </a:lvl6pPr>
            <a:lvl7pPr marL="914400" eaLnBrk="0" fontAlgn="base" hangingPunct="0">
              <a:spcBef>
                <a:spcPct val="0"/>
              </a:spcBef>
              <a:spcAft>
                <a:spcPct val="0"/>
              </a:spcAft>
              <a:defRPr sz="2400">
                <a:solidFill>
                  <a:schemeClr val="tx1"/>
                </a:solidFill>
                <a:latin typeface="Arial" charset="0"/>
                <a:ea typeface="Times New Roman" charset="0"/>
                <a:cs typeface="Times New Roman" charset="0"/>
              </a:defRPr>
            </a:lvl7pPr>
            <a:lvl8pPr marL="1371600" eaLnBrk="0" fontAlgn="base" hangingPunct="0">
              <a:spcBef>
                <a:spcPct val="0"/>
              </a:spcBef>
              <a:spcAft>
                <a:spcPct val="0"/>
              </a:spcAft>
              <a:defRPr sz="2400">
                <a:solidFill>
                  <a:schemeClr val="tx1"/>
                </a:solidFill>
                <a:latin typeface="Arial" charset="0"/>
                <a:ea typeface="Times New Roman" charset="0"/>
                <a:cs typeface="Times New Roman" charset="0"/>
              </a:defRPr>
            </a:lvl8pPr>
            <a:lvl9pPr marL="1828800" eaLnBrk="0" fontAlgn="base" hangingPunct="0">
              <a:spcBef>
                <a:spcPct val="0"/>
              </a:spcBef>
              <a:spcAft>
                <a:spcPct val="0"/>
              </a:spcAft>
              <a:defRPr sz="2400">
                <a:solidFill>
                  <a:schemeClr val="tx1"/>
                </a:solidFill>
                <a:latin typeface="Arial" charset="0"/>
                <a:ea typeface="Times New Roman" charset="0"/>
                <a:cs typeface="Times New Roman" charset="0"/>
              </a:defRPr>
            </a:lvl9pPr>
          </a:lstStyle>
          <a:p>
            <a:pPr algn="ctr" eaLnBrk="1" hangingPunct="1">
              <a:spcBef>
                <a:spcPct val="50000"/>
              </a:spcBef>
            </a:pPr>
            <a:r>
              <a:rPr lang="mn-MN" sz="4000" b="1"/>
              <a:t>Түлхүүр үг</a:t>
            </a:r>
            <a:endParaRPr lang="en-GB" sz="4000" b="1"/>
          </a:p>
        </p:txBody>
      </p:sp>
      <p:sp>
        <p:nvSpPr>
          <p:cNvPr id="48131" name="Text Box 3"/>
          <p:cNvSpPr txBox="1">
            <a:spLocks noChangeArrowheads="1"/>
          </p:cNvSpPr>
          <p:nvPr/>
        </p:nvSpPr>
        <p:spPr bwMode="auto">
          <a:xfrm>
            <a:off x="2514600" y="1219200"/>
            <a:ext cx="4343400" cy="112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Times New Roman" charset="0"/>
              </a:defRPr>
            </a:lvl1pPr>
            <a:lvl2pPr marL="37931725" indent="-37474525" eaLnBrk="0" hangingPunct="0">
              <a:defRPr sz="2400">
                <a:solidFill>
                  <a:schemeClr val="tx1"/>
                </a:solidFill>
                <a:latin typeface="Arial" charset="0"/>
                <a:ea typeface="Times New Roman" charset="0"/>
                <a:cs typeface="Times New Roman" charset="0"/>
              </a:defRPr>
            </a:lvl2pPr>
            <a:lvl3pPr eaLnBrk="0" hangingPunct="0">
              <a:defRPr sz="2400">
                <a:solidFill>
                  <a:schemeClr val="tx1"/>
                </a:solidFill>
                <a:latin typeface="Arial" charset="0"/>
                <a:ea typeface="Times New Roman" charset="0"/>
                <a:cs typeface="Times New Roman" charset="0"/>
              </a:defRPr>
            </a:lvl3pPr>
            <a:lvl4pPr eaLnBrk="0" hangingPunct="0">
              <a:defRPr sz="2400">
                <a:solidFill>
                  <a:schemeClr val="tx1"/>
                </a:solidFill>
                <a:latin typeface="Arial" charset="0"/>
                <a:ea typeface="Times New Roman" charset="0"/>
                <a:cs typeface="Times New Roman" charset="0"/>
              </a:defRPr>
            </a:lvl4pPr>
            <a:lvl5pPr eaLnBrk="0" hangingPunct="0">
              <a:defRPr sz="2400">
                <a:solidFill>
                  <a:schemeClr val="tx1"/>
                </a:solidFill>
                <a:latin typeface="Arial" charset="0"/>
                <a:ea typeface="Times New Roman" charset="0"/>
                <a:cs typeface="Times New Roman" charset="0"/>
              </a:defRPr>
            </a:lvl5pPr>
            <a:lvl6pPr marL="457200" eaLnBrk="0" fontAlgn="base" hangingPunct="0">
              <a:spcBef>
                <a:spcPct val="0"/>
              </a:spcBef>
              <a:spcAft>
                <a:spcPct val="0"/>
              </a:spcAft>
              <a:defRPr sz="2400">
                <a:solidFill>
                  <a:schemeClr val="tx1"/>
                </a:solidFill>
                <a:latin typeface="Arial" charset="0"/>
                <a:ea typeface="Times New Roman" charset="0"/>
                <a:cs typeface="Times New Roman" charset="0"/>
              </a:defRPr>
            </a:lvl6pPr>
            <a:lvl7pPr marL="914400" eaLnBrk="0" fontAlgn="base" hangingPunct="0">
              <a:spcBef>
                <a:spcPct val="0"/>
              </a:spcBef>
              <a:spcAft>
                <a:spcPct val="0"/>
              </a:spcAft>
              <a:defRPr sz="2400">
                <a:solidFill>
                  <a:schemeClr val="tx1"/>
                </a:solidFill>
                <a:latin typeface="Arial" charset="0"/>
                <a:ea typeface="Times New Roman" charset="0"/>
                <a:cs typeface="Times New Roman" charset="0"/>
              </a:defRPr>
            </a:lvl7pPr>
            <a:lvl8pPr marL="1371600" eaLnBrk="0" fontAlgn="base" hangingPunct="0">
              <a:spcBef>
                <a:spcPct val="0"/>
              </a:spcBef>
              <a:spcAft>
                <a:spcPct val="0"/>
              </a:spcAft>
              <a:defRPr sz="2400">
                <a:solidFill>
                  <a:schemeClr val="tx1"/>
                </a:solidFill>
                <a:latin typeface="Arial" charset="0"/>
                <a:ea typeface="Times New Roman" charset="0"/>
                <a:cs typeface="Times New Roman" charset="0"/>
              </a:defRPr>
            </a:lvl8pPr>
            <a:lvl9pPr marL="1828800" eaLnBrk="0" fontAlgn="base" hangingPunct="0">
              <a:spcBef>
                <a:spcPct val="0"/>
              </a:spcBef>
              <a:spcAft>
                <a:spcPct val="0"/>
              </a:spcAft>
              <a:defRPr sz="2400">
                <a:solidFill>
                  <a:schemeClr val="tx1"/>
                </a:solidFill>
                <a:latin typeface="Arial" charset="0"/>
                <a:ea typeface="Times New Roman" charset="0"/>
                <a:cs typeface="Times New Roman" charset="0"/>
              </a:defRPr>
            </a:lvl9pPr>
          </a:lstStyle>
          <a:p>
            <a:pPr algn="ctr" eaLnBrk="1" hangingPunct="1">
              <a:spcBef>
                <a:spcPct val="50000"/>
              </a:spcBef>
            </a:pPr>
            <a:r>
              <a:rPr lang="mn-MN" sz="3600" b="1"/>
              <a:t>Уучлал</a:t>
            </a:r>
            <a:endParaRPr lang="en-US" sz="3600" b="1"/>
          </a:p>
          <a:p>
            <a:pPr algn="ctr" eaLnBrk="1" hangingPunct="1"/>
            <a:r>
              <a:rPr lang="en-US" sz="3200"/>
              <a:t>(</a:t>
            </a:r>
            <a:r>
              <a:rPr lang="mn-MN" sz="3200"/>
              <a:t>Онесимыг уучлах</a:t>
            </a:r>
            <a:r>
              <a:rPr lang="en-US" sz="3200"/>
              <a:t>)</a:t>
            </a:r>
            <a:endParaRPr lang="en-GB" sz="3200"/>
          </a:p>
        </p:txBody>
      </p:sp>
      <p:sp>
        <p:nvSpPr>
          <p:cNvPr id="48132" name="Text Box 4"/>
          <p:cNvSpPr txBox="1">
            <a:spLocks noChangeArrowheads="1"/>
          </p:cNvSpPr>
          <p:nvPr/>
        </p:nvSpPr>
        <p:spPr bwMode="auto">
          <a:xfrm>
            <a:off x="2514600" y="2590800"/>
            <a:ext cx="4114800" cy="714375"/>
          </a:xfrm>
          <a:prstGeom prst="rect">
            <a:avLst/>
          </a:prstGeom>
          <a:solidFill>
            <a:srgbClr val="E8B21A">
              <a:alpha val="50195"/>
            </a:srgbClr>
          </a:solidFill>
          <a:ln w="12700">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Times New Roman" charset="0"/>
              </a:defRPr>
            </a:lvl1pPr>
            <a:lvl2pPr marL="37931725" indent="-37474525" eaLnBrk="0" hangingPunct="0">
              <a:defRPr sz="2400">
                <a:solidFill>
                  <a:schemeClr val="tx1"/>
                </a:solidFill>
                <a:latin typeface="Arial" charset="0"/>
                <a:ea typeface="Times New Roman" charset="0"/>
                <a:cs typeface="Times New Roman" charset="0"/>
              </a:defRPr>
            </a:lvl2pPr>
            <a:lvl3pPr eaLnBrk="0" hangingPunct="0">
              <a:defRPr sz="2400">
                <a:solidFill>
                  <a:schemeClr val="tx1"/>
                </a:solidFill>
                <a:latin typeface="Arial" charset="0"/>
                <a:ea typeface="Times New Roman" charset="0"/>
                <a:cs typeface="Times New Roman" charset="0"/>
              </a:defRPr>
            </a:lvl3pPr>
            <a:lvl4pPr eaLnBrk="0" hangingPunct="0">
              <a:defRPr sz="2400">
                <a:solidFill>
                  <a:schemeClr val="tx1"/>
                </a:solidFill>
                <a:latin typeface="Arial" charset="0"/>
                <a:ea typeface="Times New Roman" charset="0"/>
                <a:cs typeface="Times New Roman" charset="0"/>
              </a:defRPr>
            </a:lvl4pPr>
            <a:lvl5pPr eaLnBrk="0" hangingPunct="0">
              <a:defRPr sz="2400">
                <a:solidFill>
                  <a:schemeClr val="tx1"/>
                </a:solidFill>
                <a:latin typeface="Arial" charset="0"/>
                <a:ea typeface="Times New Roman" charset="0"/>
                <a:cs typeface="Times New Roman" charset="0"/>
              </a:defRPr>
            </a:lvl5pPr>
            <a:lvl6pPr marL="457200" eaLnBrk="0" fontAlgn="base" hangingPunct="0">
              <a:spcBef>
                <a:spcPct val="0"/>
              </a:spcBef>
              <a:spcAft>
                <a:spcPct val="0"/>
              </a:spcAft>
              <a:defRPr sz="2400">
                <a:solidFill>
                  <a:schemeClr val="tx1"/>
                </a:solidFill>
                <a:latin typeface="Arial" charset="0"/>
                <a:ea typeface="Times New Roman" charset="0"/>
                <a:cs typeface="Times New Roman" charset="0"/>
              </a:defRPr>
            </a:lvl6pPr>
            <a:lvl7pPr marL="914400" eaLnBrk="0" fontAlgn="base" hangingPunct="0">
              <a:spcBef>
                <a:spcPct val="0"/>
              </a:spcBef>
              <a:spcAft>
                <a:spcPct val="0"/>
              </a:spcAft>
              <a:defRPr sz="2400">
                <a:solidFill>
                  <a:schemeClr val="tx1"/>
                </a:solidFill>
                <a:latin typeface="Arial" charset="0"/>
                <a:ea typeface="Times New Roman" charset="0"/>
                <a:cs typeface="Times New Roman" charset="0"/>
              </a:defRPr>
            </a:lvl7pPr>
            <a:lvl8pPr marL="1371600" eaLnBrk="0" fontAlgn="base" hangingPunct="0">
              <a:spcBef>
                <a:spcPct val="0"/>
              </a:spcBef>
              <a:spcAft>
                <a:spcPct val="0"/>
              </a:spcAft>
              <a:defRPr sz="2400">
                <a:solidFill>
                  <a:schemeClr val="tx1"/>
                </a:solidFill>
                <a:latin typeface="Arial" charset="0"/>
                <a:ea typeface="Times New Roman" charset="0"/>
                <a:cs typeface="Times New Roman" charset="0"/>
              </a:defRPr>
            </a:lvl8pPr>
            <a:lvl9pPr marL="1828800" eaLnBrk="0" fontAlgn="base" hangingPunct="0">
              <a:spcBef>
                <a:spcPct val="0"/>
              </a:spcBef>
              <a:spcAft>
                <a:spcPct val="0"/>
              </a:spcAft>
              <a:defRPr sz="2400">
                <a:solidFill>
                  <a:schemeClr val="tx1"/>
                </a:solidFill>
                <a:latin typeface="Arial" charset="0"/>
                <a:ea typeface="Times New Roman" charset="0"/>
                <a:cs typeface="Times New Roman" charset="0"/>
              </a:defRPr>
            </a:lvl9pPr>
          </a:lstStyle>
          <a:p>
            <a:pPr algn="ctr" eaLnBrk="1" hangingPunct="1">
              <a:spcBef>
                <a:spcPct val="50000"/>
              </a:spcBef>
            </a:pPr>
            <a:r>
              <a:rPr lang="mn-MN" sz="4000" b="1"/>
              <a:t>Түлхүүр ишлэл</a:t>
            </a:r>
            <a:endParaRPr lang="en-GB" sz="4000" b="1"/>
          </a:p>
        </p:txBody>
      </p:sp>
      <p:sp>
        <p:nvSpPr>
          <p:cNvPr id="48133" name="Text Box 5"/>
          <p:cNvSpPr txBox="1">
            <a:spLocks noChangeArrowheads="1"/>
          </p:cNvSpPr>
          <p:nvPr/>
        </p:nvSpPr>
        <p:spPr bwMode="auto">
          <a:xfrm>
            <a:off x="152400" y="3581400"/>
            <a:ext cx="8839200" cy="244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Times New Roman" charset="0"/>
              </a:defRPr>
            </a:lvl1pPr>
            <a:lvl2pPr marL="37931725" indent="-37474525" eaLnBrk="0" hangingPunct="0">
              <a:defRPr sz="2400">
                <a:solidFill>
                  <a:schemeClr val="tx1"/>
                </a:solidFill>
                <a:latin typeface="Arial" charset="0"/>
                <a:ea typeface="Times New Roman" charset="0"/>
                <a:cs typeface="Times New Roman" charset="0"/>
              </a:defRPr>
            </a:lvl2pPr>
            <a:lvl3pPr eaLnBrk="0" hangingPunct="0">
              <a:defRPr sz="2400">
                <a:solidFill>
                  <a:schemeClr val="tx1"/>
                </a:solidFill>
                <a:latin typeface="Arial" charset="0"/>
                <a:ea typeface="Times New Roman" charset="0"/>
                <a:cs typeface="Times New Roman" charset="0"/>
              </a:defRPr>
            </a:lvl3pPr>
            <a:lvl4pPr eaLnBrk="0" hangingPunct="0">
              <a:defRPr sz="2400">
                <a:solidFill>
                  <a:schemeClr val="tx1"/>
                </a:solidFill>
                <a:latin typeface="Arial" charset="0"/>
                <a:ea typeface="Times New Roman" charset="0"/>
                <a:cs typeface="Times New Roman" charset="0"/>
              </a:defRPr>
            </a:lvl4pPr>
            <a:lvl5pPr eaLnBrk="0" hangingPunct="0">
              <a:defRPr sz="2400">
                <a:solidFill>
                  <a:schemeClr val="tx1"/>
                </a:solidFill>
                <a:latin typeface="Arial" charset="0"/>
                <a:ea typeface="Times New Roman" charset="0"/>
                <a:cs typeface="Times New Roman" charset="0"/>
              </a:defRPr>
            </a:lvl5pPr>
            <a:lvl6pPr marL="457200" eaLnBrk="0" fontAlgn="base" hangingPunct="0">
              <a:spcBef>
                <a:spcPct val="0"/>
              </a:spcBef>
              <a:spcAft>
                <a:spcPct val="0"/>
              </a:spcAft>
              <a:defRPr sz="2400">
                <a:solidFill>
                  <a:schemeClr val="tx1"/>
                </a:solidFill>
                <a:latin typeface="Arial" charset="0"/>
                <a:ea typeface="Times New Roman" charset="0"/>
                <a:cs typeface="Times New Roman" charset="0"/>
              </a:defRPr>
            </a:lvl6pPr>
            <a:lvl7pPr marL="914400" eaLnBrk="0" fontAlgn="base" hangingPunct="0">
              <a:spcBef>
                <a:spcPct val="0"/>
              </a:spcBef>
              <a:spcAft>
                <a:spcPct val="0"/>
              </a:spcAft>
              <a:defRPr sz="2400">
                <a:solidFill>
                  <a:schemeClr val="tx1"/>
                </a:solidFill>
                <a:latin typeface="Arial" charset="0"/>
                <a:ea typeface="Times New Roman" charset="0"/>
                <a:cs typeface="Times New Roman" charset="0"/>
              </a:defRPr>
            </a:lvl7pPr>
            <a:lvl8pPr marL="1371600" eaLnBrk="0" fontAlgn="base" hangingPunct="0">
              <a:spcBef>
                <a:spcPct val="0"/>
              </a:spcBef>
              <a:spcAft>
                <a:spcPct val="0"/>
              </a:spcAft>
              <a:defRPr sz="2400">
                <a:solidFill>
                  <a:schemeClr val="tx1"/>
                </a:solidFill>
                <a:latin typeface="Arial" charset="0"/>
                <a:ea typeface="Times New Roman" charset="0"/>
                <a:cs typeface="Times New Roman" charset="0"/>
              </a:defRPr>
            </a:lvl8pPr>
            <a:lvl9pPr marL="1828800" eaLnBrk="0" fontAlgn="base" hangingPunct="0">
              <a:spcBef>
                <a:spcPct val="0"/>
              </a:spcBef>
              <a:spcAft>
                <a:spcPct val="0"/>
              </a:spcAft>
              <a:defRPr sz="2400">
                <a:solidFill>
                  <a:schemeClr val="tx1"/>
                </a:solidFill>
                <a:latin typeface="Arial" charset="0"/>
                <a:ea typeface="Times New Roman" charset="0"/>
                <a:cs typeface="Times New Roman" charset="0"/>
              </a:defRPr>
            </a:lvl9pPr>
          </a:lstStyle>
          <a:p>
            <a:pPr algn="ctr" eaLnBrk="1" hangingPunct="1">
              <a:spcBef>
                <a:spcPct val="50000"/>
              </a:spcBef>
            </a:pPr>
            <a:r>
              <a:rPr lang="mn-MN" sz="2800" b="1"/>
              <a:t>Филемон</a:t>
            </a:r>
            <a:r>
              <a:rPr lang="en-US" sz="2800" b="1"/>
              <a:t> 17-18</a:t>
            </a:r>
          </a:p>
          <a:p>
            <a:pPr algn="ctr" eaLnBrk="1" hangingPunct="1">
              <a:spcBef>
                <a:spcPct val="50000"/>
              </a:spcBef>
            </a:pPr>
            <a:r>
              <a:rPr lang="en-US" sz="2800"/>
              <a:t>“</a:t>
            </a:r>
            <a:r>
              <a:rPr lang="mn-MN" sz="2800"/>
              <a:t>Иймд хэрэв намайг хамтрагчаа гэж тооцож байгаа бол намайг хүлээн авахын адил түүнийг ч хүлээн ав. Хэрэв тэр чамд ямар нэгэн мууг хийсэн бол, эсвэл чамд өртэй бол, үүнийг надтай тооцоорой.</a:t>
            </a:r>
            <a:r>
              <a:rPr lang="en-US" sz="2800"/>
              <a:t>” </a:t>
            </a:r>
            <a:endParaRPr lang="en-GB" sz="280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48131"/>
                                        </p:tgtEl>
                                        <p:attrNameLst>
                                          <p:attrName>style.visibility</p:attrName>
                                        </p:attrNameLst>
                                      </p:cBhvr>
                                      <p:to>
                                        <p:strVal val="visible"/>
                                      </p:to>
                                    </p:set>
                                    <p:anim calcmode="lin" valueType="num">
                                      <p:cBhvr>
                                        <p:cTn id="7" dur="500" fill="hold"/>
                                        <p:tgtEl>
                                          <p:spTgt spid="48131"/>
                                        </p:tgtEl>
                                        <p:attrNameLst>
                                          <p:attrName>ppt_w</p:attrName>
                                        </p:attrNameLst>
                                      </p:cBhvr>
                                      <p:tavLst>
                                        <p:tav tm="0">
                                          <p:val>
                                            <p:fltVal val="0"/>
                                          </p:val>
                                        </p:tav>
                                        <p:tav tm="100000">
                                          <p:val>
                                            <p:strVal val="#ppt_w"/>
                                          </p:val>
                                        </p:tav>
                                      </p:tavLst>
                                    </p:anim>
                                    <p:anim calcmode="lin" valueType="num">
                                      <p:cBhvr>
                                        <p:cTn id="8" dur="500" fill="hold"/>
                                        <p:tgtEl>
                                          <p:spTgt spid="48131"/>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48132"/>
                                        </p:tgtEl>
                                        <p:attrNameLst>
                                          <p:attrName>style.visibility</p:attrName>
                                        </p:attrNameLst>
                                      </p:cBhvr>
                                      <p:to>
                                        <p:strVal val="visible"/>
                                      </p:to>
                                    </p:set>
                                    <p:anim calcmode="lin" valueType="num">
                                      <p:cBhvr>
                                        <p:cTn id="13" dur="500" fill="hold"/>
                                        <p:tgtEl>
                                          <p:spTgt spid="48132"/>
                                        </p:tgtEl>
                                        <p:attrNameLst>
                                          <p:attrName>ppt_w</p:attrName>
                                        </p:attrNameLst>
                                      </p:cBhvr>
                                      <p:tavLst>
                                        <p:tav tm="0">
                                          <p:val>
                                            <p:fltVal val="0"/>
                                          </p:val>
                                        </p:tav>
                                        <p:tav tm="100000">
                                          <p:val>
                                            <p:strVal val="#ppt_w"/>
                                          </p:val>
                                        </p:tav>
                                      </p:tavLst>
                                    </p:anim>
                                    <p:anim calcmode="lin" valueType="num">
                                      <p:cBhvr>
                                        <p:cTn id="14" dur="500" fill="hold"/>
                                        <p:tgtEl>
                                          <p:spTgt spid="48132"/>
                                        </p:tgtEl>
                                        <p:attrNameLst>
                                          <p:attrName>ppt_h</p:attrName>
                                        </p:attrNameLst>
                                      </p:cBhvr>
                                      <p:tavLst>
                                        <p:tav tm="0">
                                          <p:val>
                                            <p:strVal val="#ppt_h"/>
                                          </p:val>
                                        </p:tav>
                                        <p:tav tm="100000">
                                          <p:val>
                                            <p:strVal val="#ppt_h"/>
                                          </p:val>
                                        </p:tav>
                                      </p:tavLst>
                                    </p:anim>
                                  </p:childTnLst>
                                </p:cTn>
                              </p:par>
                            </p:childTnLst>
                          </p:cTn>
                        </p:par>
                        <p:par>
                          <p:cTn id="15" fill="hold" nodeType="afterGroup">
                            <p:stCondLst>
                              <p:cond delay="500"/>
                            </p:stCondLst>
                            <p:childTnLst>
                              <p:par>
                                <p:cTn id="16" presetID="17" presetClass="entr" presetSubtype="10" fill="hold" grpId="0" nodeType="afterEffect">
                                  <p:stCondLst>
                                    <p:cond delay="0"/>
                                  </p:stCondLst>
                                  <p:childTnLst>
                                    <p:set>
                                      <p:cBhvr>
                                        <p:cTn id="17" dur="1" fill="hold">
                                          <p:stCondLst>
                                            <p:cond delay="0"/>
                                          </p:stCondLst>
                                        </p:cTn>
                                        <p:tgtEl>
                                          <p:spTgt spid="48133"/>
                                        </p:tgtEl>
                                        <p:attrNameLst>
                                          <p:attrName>style.visibility</p:attrName>
                                        </p:attrNameLst>
                                      </p:cBhvr>
                                      <p:to>
                                        <p:strVal val="visible"/>
                                      </p:to>
                                    </p:set>
                                    <p:anim calcmode="lin" valueType="num">
                                      <p:cBhvr>
                                        <p:cTn id="18" dur="500" fill="hold"/>
                                        <p:tgtEl>
                                          <p:spTgt spid="48133"/>
                                        </p:tgtEl>
                                        <p:attrNameLst>
                                          <p:attrName>ppt_w</p:attrName>
                                        </p:attrNameLst>
                                      </p:cBhvr>
                                      <p:tavLst>
                                        <p:tav tm="0">
                                          <p:val>
                                            <p:fltVal val="0"/>
                                          </p:val>
                                        </p:tav>
                                        <p:tav tm="100000">
                                          <p:val>
                                            <p:strVal val="#ppt_w"/>
                                          </p:val>
                                        </p:tav>
                                      </p:tavLst>
                                    </p:anim>
                                    <p:anim calcmode="lin" valueType="num">
                                      <p:cBhvr>
                                        <p:cTn id="19" dur="500" fill="hold"/>
                                        <p:tgtEl>
                                          <p:spTgt spid="4813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autoUpdateAnimBg="0"/>
      <p:bldP spid="48132" grpId="0" animBg="1" autoUpdateAnimBg="0"/>
      <p:bldP spid="48133"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25" name="Text Box 9"/>
          <p:cNvSpPr txBox="1">
            <a:spLocks noChangeArrowheads="1"/>
          </p:cNvSpPr>
          <p:nvPr/>
        </p:nvSpPr>
        <p:spPr bwMode="auto">
          <a:xfrm>
            <a:off x="152400" y="3048000"/>
            <a:ext cx="8991600" cy="646113"/>
          </a:xfrm>
          <a:prstGeom prst="rect">
            <a:avLst/>
          </a:prstGeom>
          <a:solidFill>
            <a:srgbClr val="E8B21A">
              <a:alpha val="50195"/>
            </a:srgbClr>
          </a:solidFill>
          <a:ln w="12700">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Times New Roman" charset="0"/>
              </a:defRPr>
            </a:lvl1pPr>
            <a:lvl2pPr marL="37931725" indent="-37474525" eaLnBrk="0" hangingPunct="0">
              <a:defRPr sz="2400">
                <a:solidFill>
                  <a:schemeClr val="tx1"/>
                </a:solidFill>
                <a:latin typeface="Arial" charset="0"/>
                <a:ea typeface="Times New Roman" charset="0"/>
                <a:cs typeface="Times New Roman" charset="0"/>
              </a:defRPr>
            </a:lvl2pPr>
            <a:lvl3pPr eaLnBrk="0" hangingPunct="0">
              <a:defRPr sz="2400">
                <a:solidFill>
                  <a:schemeClr val="tx1"/>
                </a:solidFill>
                <a:latin typeface="Arial" charset="0"/>
                <a:ea typeface="Times New Roman" charset="0"/>
                <a:cs typeface="Times New Roman" charset="0"/>
              </a:defRPr>
            </a:lvl3pPr>
            <a:lvl4pPr eaLnBrk="0" hangingPunct="0">
              <a:defRPr sz="2400">
                <a:solidFill>
                  <a:schemeClr val="tx1"/>
                </a:solidFill>
                <a:latin typeface="Arial" charset="0"/>
                <a:ea typeface="Times New Roman" charset="0"/>
                <a:cs typeface="Times New Roman" charset="0"/>
              </a:defRPr>
            </a:lvl4pPr>
            <a:lvl5pPr eaLnBrk="0" hangingPunct="0">
              <a:defRPr sz="2400">
                <a:solidFill>
                  <a:schemeClr val="tx1"/>
                </a:solidFill>
                <a:latin typeface="Arial" charset="0"/>
                <a:ea typeface="Times New Roman" charset="0"/>
                <a:cs typeface="Times New Roman" charset="0"/>
              </a:defRPr>
            </a:lvl5pPr>
            <a:lvl6pPr marL="457200" eaLnBrk="0" fontAlgn="base" hangingPunct="0">
              <a:spcBef>
                <a:spcPct val="0"/>
              </a:spcBef>
              <a:spcAft>
                <a:spcPct val="0"/>
              </a:spcAft>
              <a:defRPr sz="2400">
                <a:solidFill>
                  <a:schemeClr val="tx1"/>
                </a:solidFill>
                <a:latin typeface="Arial" charset="0"/>
                <a:ea typeface="Times New Roman" charset="0"/>
                <a:cs typeface="Times New Roman" charset="0"/>
              </a:defRPr>
            </a:lvl6pPr>
            <a:lvl7pPr marL="914400" eaLnBrk="0" fontAlgn="base" hangingPunct="0">
              <a:spcBef>
                <a:spcPct val="0"/>
              </a:spcBef>
              <a:spcAft>
                <a:spcPct val="0"/>
              </a:spcAft>
              <a:defRPr sz="2400">
                <a:solidFill>
                  <a:schemeClr val="tx1"/>
                </a:solidFill>
                <a:latin typeface="Arial" charset="0"/>
                <a:ea typeface="Times New Roman" charset="0"/>
                <a:cs typeface="Times New Roman" charset="0"/>
              </a:defRPr>
            </a:lvl7pPr>
            <a:lvl8pPr marL="1371600" eaLnBrk="0" fontAlgn="base" hangingPunct="0">
              <a:spcBef>
                <a:spcPct val="0"/>
              </a:spcBef>
              <a:spcAft>
                <a:spcPct val="0"/>
              </a:spcAft>
              <a:defRPr sz="2400">
                <a:solidFill>
                  <a:schemeClr val="tx1"/>
                </a:solidFill>
                <a:latin typeface="Arial" charset="0"/>
                <a:ea typeface="Times New Roman" charset="0"/>
                <a:cs typeface="Times New Roman" charset="0"/>
              </a:defRPr>
            </a:lvl8pPr>
            <a:lvl9pPr marL="1828800" eaLnBrk="0" fontAlgn="base" hangingPunct="0">
              <a:spcBef>
                <a:spcPct val="0"/>
              </a:spcBef>
              <a:spcAft>
                <a:spcPct val="0"/>
              </a:spcAft>
              <a:defRPr sz="2400">
                <a:solidFill>
                  <a:schemeClr val="tx1"/>
                </a:solidFill>
                <a:latin typeface="Arial" charset="0"/>
                <a:ea typeface="Times New Roman" charset="0"/>
                <a:cs typeface="Times New Roman" charset="0"/>
              </a:defRPr>
            </a:lvl9pPr>
          </a:lstStyle>
          <a:p>
            <a:pPr eaLnBrk="1" hangingPunct="1">
              <a:spcBef>
                <a:spcPct val="50000"/>
              </a:spcBef>
            </a:pPr>
            <a:r>
              <a:rPr lang="mn-MN" sz="3600" b="1"/>
              <a:t>Яагаад “Шоронгийн захидлууд” гэж?</a:t>
            </a:r>
            <a:endParaRPr lang="en-GB" sz="3600" b="1"/>
          </a:p>
        </p:txBody>
      </p:sp>
      <p:sp>
        <p:nvSpPr>
          <p:cNvPr id="9226" name="Text Box 10"/>
          <p:cNvSpPr txBox="1">
            <a:spLocks noChangeArrowheads="1"/>
          </p:cNvSpPr>
          <p:nvPr/>
        </p:nvSpPr>
        <p:spPr bwMode="auto">
          <a:xfrm>
            <a:off x="609600" y="4038600"/>
            <a:ext cx="7467600" cy="269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Arial" charset="0"/>
                <a:ea typeface="ＭＳ Ｐゴシック" charset="0"/>
                <a:cs typeface="Times New Roman" charset="0"/>
              </a:defRPr>
            </a:lvl1pPr>
            <a:lvl2pPr marL="1033463" indent="-457200" eaLnBrk="0" hangingPunct="0">
              <a:defRPr sz="2400">
                <a:solidFill>
                  <a:schemeClr val="tx1"/>
                </a:solidFill>
                <a:latin typeface="Arial" charset="0"/>
                <a:ea typeface="Times New Roman" charset="0"/>
                <a:cs typeface="Times New Roman" charset="0"/>
              </a:defRPr>
            </a:lvl2pPr>
            <a:lvl3pPr eaLnBrk="0" hangingPunct="0">
              <a:defRPr sz="2400">
                <a:solidFill>
                  <a:schemeClr val="tx1"/>
                </a:solidFill>
                <a:latin typeface="Arial" charset="0"/>
                <a:ea typeface="Times New Roman" charset="0"/>
                <a:cs typeface="Times New Roman" charset="0"/>
              </a:defRPr>
            </a:lvl3pPr>
            <a:lvl4pPr eaLnBrk="0" hangingPunct="0">
              <a:defRPr sz="2400">
                <a:solidFill>
                  <a:schemeClr val="tx1"/>
                </a:solidFill>
                <a:latin typeface="Arial" charset="0"/>
                <a:ea typeface="Times New Roman" charset="0"/>
                <a:cs typeface="Times New Roman" charset="0"/>
              </a:defRPr>
            </a:lvl4pPr>
            <a:lvl5pPr eaLnBrk="0" hangingPunct="0">
              <a:defRPr sz="2400">
                <a:solidFill>
                  <a:schemeClr val="tx1"/>
                </a:solidFill>
                <a:latin typeface="Arial" charset="0"/>
                <a:ea typeface="Times New Roman" charset="0"/>
                <a:cs typeface="Times New Roman" charset="0"/>
              </a:defRPr>
            </a:lvl5pPr>
            <a:lvl6pPr marL="457200" eaLnBrk="0" fontAlgn="base" hangingPunct="0">
              <a:spcBef>
                <a:spcPct val="0"/>
              </a:spcBef>
              <a:spcAft>
                <a:spcPct val="0"/>
              </a:spcAft>
              <a:defRPr sz="2400">
                <a:solidFill>
                  <a:schemeClr val="tx1"/>
                </a:solidFill>
                <a:latin typeface="Arial" charset="0"/>
                <a:ea typeface="Times New Roman" charset="0"/>
                <a:cs typeface="Times New Roman" charset="0"/>
              </a:defRPr>
            </a:lvl6pPr>
            <a:lvl7pPr marL="914400" eaLnBrk="0" fontAlgn="base" hangingPunct="0">
              <a:spcBef>
                <a:spcPct val="0"/>
              </a:spcBef>
              <a:spcAft>
                <a:spcPct val="0"/>
              </a:spcAft>
              <a:defRPr sz="2400">
                <a:solidFill>
                  <a:schemeClr val="tx1"/>
                </a:solidFill>
                <a:latin typeface="Arial" charset="0"/>
                <a:ea typeface="Times New Roman" charset="0"/>
                <a:cs typeface="Times New Roman" charset="0"/>
              </a:defRPr>
            </a:lvl7pPr>
            <a:lvl8pPr marL="1371600" eaLnBrk="0" fontAlgn="base" hangingPunct="0">
              <a:spcBef>
                <a:spcPct val="0"/>
              </a:spcBef>
              <a:spcAft>
                <a:spcPct val="0"/>
              </a:spcAft>
              <a:defRPr sz="2400">
                <a:solidFill>
                  <a:schemeClr val="tx1"/>
                </a:solidFill>
                <a:latin typeface="Arial" charset="0"/>
                <a:ea typeface="Times New Roman" charset="0"/>
                <a:cs typeface="Times New Roman" charset="0"/>
              </a:defRPr>
            </a:lvl8pPr>
            <a:lvl9pPr marL="1828800" eaLnBrk="0" fontAlgn="base" hangingPunct="0">
              <a:spcBef>
                <a:spcPct val="0"/>
              </a:spcBef>
              <a:spcAft>
                <a:spcPct val="0"/>
              </a:spcAft>
              <a:defRPr sz="2400">
                <a:solidFill>
                  <a:schemeClr val="tx1"/>
                </a:solidFill>
                <a:latin typeface="Arial" charset="0"/>
                <a:ea typeface="Times New Roman" charset="0"/>
                <a:cs typeface="Times New Roman" charset="0"/>
              </a:defRPr>
            </a:lvl9pPr>
          </a:lstStyle>
          <a:p>
            <a:pPr eaLnBrk="1" hangingPunct="1">
              <a:spcBef>
                <a:spcPct val="50000"/>
              </a:spcBef>
            </a:pPr>
            <a:r>
              <a:rPr lang="mn-MN" sz="2800" b="1"/>
              <a:t>Пуулийн хүлээсийн талаар тодорхойлох </a:t>
            </a:r>
            <a:endParaRPr lang="en-US" sz="2800" b="1"/>
          </a:p>
          <a:p>
            <a:pPr lvl="1" eaLnBrk="1" hangingPunct="1">
              <a:spcBef>
                <a:spcPct val="50000"/>
              </a:spcBef>
              <a:buFontTx/>
              <a:buChar char="•"/>
            </a:pPr>
            <a:r>
              <a:rPr lang="mn-MN" altLang="zh-CN" sz="2800">
                <a:ea typeface="SimSun" charset="0"/>
                <a:cs typeface="SimSun" charset="0"/>
              </a:rPr>
              <a:t>Эф</a:t>
            </a:r>
            <a:r>
              <a:rPr lang="en-US" altLang="zh-CN" sz="2800">
                <a:ea typeface="SimSun" charset="0"/>
                <a:cs typeface="SimSun" charset="0"/>
              </a:rPr>
              <a:t> 3:1; 4:1; 6:20</a:t>
            </a:r>
          </a:p>
          <a:p>
            <a:pPr lvl="1" eaLnBrk="1" hangingPunct="1">
              <a:spcBef>
                <a:spcPct val="20000"/>
              </a:spcBef>
              <a:buFontTx/>
              <a:buChar char="•"/>
            </a:pPr>
            <a:r>
              <a:rPr lang="mn-MN" altLang="zh-CN" sz="2800">
                <a:ea typeface="SimSun" charset="0"/>
                <a:cs typeface="SimSun" charset="0"/>
              </a:rPr>
              <a:t>Кол</a:t>
            </a:r>
            <a:r>
              <a:rPr lang="en-US" altLang="zh-CN" sz="2800">
                <a:ea typeface="SimSun" charset="0"/>
                <a:cs typeface="SimSun" charset="0"/>
              </a:rPr>
              <a:t> 4:3, 18</a:t>
            </a:r>
          </a:p>
          <a:p>
            <a:pPr lvl="1" eaLnBrk="1" hangingPunct="1">
              <a:spcBef>
                <a:spcPct val="20000"/>
              </a:spcBef>
              <a:buFontTx/>
              <a:buChar char="•"/>
            </a:pPr>
            <a:r>
              <a:rPr lang="mn-MN" altLang="zh-CN" sz="2800">
                <a:ea typeface="SimSun" charset="0"/>
                <a:cs typeface="SimSun" charset="0"/>
              </a:rPr>
              <a:t>Филе</a:t>
            </a:r>
            <a:r>
              <a:rPr lang="en-US" altLang="zh-CN" sz="2800">
                <a:ea typeface="SimSun" charset="0"/>
                <a:cs typeface="SimSun" charset="0"/>
              </a:rPr>
              <a:t> 1, 9, 10</a:t>
            </a:r>
          </a:p>
          <a:p>
            <a:pPr lvl="1" eaLnBrk="1" hangingPunct="1">
              <a:spcBef>
                <a:spcPct val="20000"/>
              </a:spcBef>
              <a:buFontTx/>
              <a:buChar char="•"/>
            </a:pPr>
            <a:r>
              <a:rPr lang="mn-MN" altLang="zh-CN" sz="2800">
                <a:ea typeface="SimSun" charset="0"/>
                <a:cs typeface="SimSun" charset="0"/>
              </a:rPr>
              <a:t>Фил</a:t>
            </a:r>
            <a:r>
              <a:rPr lang="en-US" altLang="zh-CN" sz="2800">
                <a:ea typeface="SimSun" charset="0"/>
                <a:cs typeface="SimSun" charset="0"/>
              </a:rPr>
              <a:t> 1:12-13</a:t>
            </a:r>
            <a:endParaRPr lang="en-GB" sz="2800" b="1">
              <a:ea typeface="ＭＳ Ｐゴシック" charset="0"/>
            </a:endParaRPr>
          </a:p>
        </p:txBody>
      </p:sp>
      <p:sp>
        <p:nvSpPr>
          <p:cNvPr id="18436" name="Text Box 11"/>
          <p:cNvSpPr txBox="1">
            <a:spLocks noChangeArrowheads="1"/>
          </p:cNvSpPr>
          <p:nvPr/>
        </p:nvSpPr>
        <p:spPr bwMode="auto">
          <a:xfrm>
            <a:off x="228600" y="381000"/>
            <a:ext cx="8915400" cy="646113"/>
          </a:xfrm>
          <a:prstGeom prst="rect">
            <a:avLst/>
          </a:prstGeom>
          <a:solidFill>
            <a:srgbClr val="E8B21A">
              <a:alpha val="50195"/>
            </a:srgbClr>
          </a:solidFill>
          <a:ln w="12700">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Times New Roman" charset="0"/>
              </a:defRPr>
            </a:lvl1pPr>
            <a:lvl2pPr marL="37931725" indent="-37474525" eaLnBrk="0" hangingPunct="0">
              <a:defRPr sz="2400">
                <a:solidFill>
                  <a:schemeClr val="tx1"/>
                </a:solidFill>
                <a:latin typeface="Arial" charset="0"/>
                <a:ea typeface="Times New Roman" charset="0"/>
                <a:cs typeface="Times New Roman" charset="0"/>
              </a:defRPr>
            </a:lvl2pPr>
            <a:lvl3pPr eaLnBrk="0" hangingPunct="0">
              <a:defRPr sz="2400">
                <a:solidFill>
                  <a:schemeClr val="tx1"/>
                </a:solidFill>
                <a:latin typeface="Arial" charset="0"/>
                <a:ea typeface="Times New Roman" charset="0"/>
                <a:cs typeface="Times New Roman" charset="0"/>
              </a:defRPr>
            </a:lvl3pPr>
            <a:lvl4pPr eaLnBrk="0" hangingPunct="0">
              <a:defRPr sz="2400">
                <a:solidFill>
                  <a:schemeClr val="tx1"/>
                </a:solidFill>
                <a:latin typeface="Arial" charset="0"/>
                <a:ea typeface="Times New Roman" charset="0"/>
                <a:cs typeface="Times New Roman" charset="0"/>
              </a:defRPr>
            </a:lvl4pPr>
            <a:lvl5pPr eaLnBrk="0" hangingPunct="0">
              <a:defRPr sz="2400">
                <a:solidFill>
                  <a:schemeClr val="tx1"/>
                </a:solidFill>
                <a:latin typeface="Arial" charset="0"/>
                <a:ea typeface="Times New Roman" charset="0"/>
                <a:cs typeface="Times New Roman" charset="0"/>
              </a:defRPr>
            </a:lvl5pPr>
            <a:lvl6pPr marL="457200" eaLnBrk="0" fontAlgn="base" hangingPunct="0">
              <a:spcBef>
                <a:spcPct val="0"/>
              </a:spcBef>
              <a:spcAft>
                <a:spcPct val="0"/>
              </a:spcAft>
              <a:defRPr sz="2400">
                <a:solidFill>
                  <a:schemeClr val="tx1"/>
                </a:solidFill>
                <a:latin typeface="Arial" charset="0"/>
                <a:ea typeface="Times New Roman" charset="0"/>
                <a:cs typeface="Times New Roman" charset="0"/>
              </a:defRPr>
            </a:lvl6pPr>
            <a:lvl7pPr marL="914400" eaLnBrk="0" fontAlgn="base" hangingPunct="0">
              <a:spcBef>
                <a:spcPct val="0"/>
              </a:spcBef>
              <a:spcAft>
                <a:spcPct val="0"/>
              </a:spcAft>
              <a:defRPr sz="2400">
                <a:solidFill>
                  <a:schemeClr val="tx1"/>
                </a:solidFill>
                <a:latin typeface="Arial" charset="0"/>
                <a:ea typeface="Times New Roman" charset="0"/>
                <a:cs typeface="Times New Roman" charset="0"/>
              </a:defRPr>
            </a:lvl7pPr>
            <a:lvl8pPr marL="1371600" eaLnBrk="0" fontAlgn="base" hangingPunct="0">
              <a:spcBef>
                <a:spcPct val="0"/>
              </a:spcBef>
              <a:spcAft>
                <a:spcPct val="0"/>
              </a:spcAft>
              <a:defRPr sz="2400">
                <a:solidFill>
                  <a:schemeClr val="tx1"/>
                </a:solidFill>
                <a:latin typeface="Arial" charset="0"/>
                <a:ea typeface="Times New Roman" charset="0"/>
                <a:cs typeface="Times New Roman" charset="0"/>
              </a:defRPr>
            </a:lvl8pPr>
            <a:lvl9pPr marL="1828800" eaLnBrk="0" fontAlgn="base" hangingPunct="0">
              <a:spcBef>
                <a:spcPct val="0"/>
              </a:spcBef>
              <a:spcAft>
                <a:spcPct val="0"/>
              </a:spcAft>
              <a:defRPr sz="2400">
                <a:solidFill>
                  <a:schemeClr val="tx1"/>
                </a:solidFill>
                <a:latin typeface="Arial" charset="0"/>
                <a:ea typeface="Times New Roman" charset="0"/>
                <a:cs typeface="Times New Roman" charset="0"/>
              </a:defRPr>
            </a:lvl9pPr>
          </a:lstStyle>
          <a:p>
            <a:pPr eaLnBrk="1" hangingPunct="1">
              <a:spcBef>
                <a:spcPct val="50000"/>
              </a:spcBef>
            </a:pPr>
            <a:r>
              <a:rPr lang="mn-MN" sz="3600" b="1"/>
              <a:t>Аль нь “Шоронгийн захидлууд” вэ? </a:t>
            </a:r>
            <a:endParaRPr lang="en-GB" sz="3600" b="1"/>
          </a:p>
        </p:txBody>
      </p:sp>
      <p:sp>
        <p:nvSpPr>
          <p:cNvPr id="9228" name="Rectangle 12"/>
          <p:cNvSpPr>
            <a:spLocks noChangeArrowheads="1"/>
          </p:cNvSpPr>
          <p:nvPr/>
        </p:nvSpPr>
        <p:spPr bwMode="auto">
          <a:xfrm>
            <a:off x="1295400" y="1219200"/>
            <a:ext cx="32766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85763" indent="-385763">
              <a:lnSpc>
                <a:spcPct val="90000"/>
              </a:lnSpc>
              <a:spcBef>
                <a:spcPct val="20000"/>
              </a:spcBef>
              <a:buFontTx/>
              <a:buChar char="•"/>
            </a:pPr>
            <a:r>
              <a:rPr lang="mn-MN" sz="2800"/>
              <a:t>Эфэс</a:t>
            </a:r>
            <a:endParaRPr lang="en-US" sz="2800"/>
          </a:p>
          <a:p>
            <a:pPr marL="385763" indent="-385763">
              <a:lnSpc>
                <a:spcPct val="90000"/>
              </a:lnSpc>
              <a:spcBef>
                <a:spcPct val="20000"/>
              </a:spcBef>
              <a:buFontTx/>
              <a:buChar char="•"/>
            </a:pPr>
            <a:r>
              <a:rPr lang="mn-MN" sz="2800"/>
              <a:t>Коллосай</a:t>
            </a:r>
            <a:endParaRPr lang="en-US" sz="2800"/>
          </a:p>
          <a:p>
            <a:pPr marL="385763" indent="-385763">
              <a:lnSpc>
                <a:spcPct val="90000"/>
              </a:lnSpc>
              <a:spcBef>
                <a:spcPct val="20000"/>
              </a:spcBef>
              <a:buFontTx/>
              <a:buChar char="•"/>
            </a:pPr>
            <a:r>
              <a:rPr lang="mn-MN" sz="2800"/>
              <a:t>Филемон</a:t>
            </a:r>
            <a:endParaRPr lang="en-US" sz="2800"/>
          </a:p>
          <a:p>
            <a:pPr marL="385763" indent="-385763">
              <a:lnSpc>
                <a:spcPct val="90000"/>
              </a:lnSpc>
              <a:spcBef>
                <a:spcPct val="20000"/>
              </a:spcBef>
              <a:buFontTx/>
              <a:buChar char="•"/>
            </a:pPr>
            <a:r>
              <a:rPr lang="mn-MN" sz="2800"/>
              <a:t>Филиппой</a:t>
            </a:r>
            <a:endParaRPr lang="en-US" sz="280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228"/>
                                        </p:tgtEl>
                                        <p:attrNameLst>
                                          <p:attrName>style.visibility</p:attrName>
                                        </p:attrNameLst>
                                      </p:cBhvr>
                                      <p:to>
                                        <p:strVal val="visible"/>
                                      </p:to>
                                    </p:set>
                                    <p:animEffect transition="in" filter="wipe(left)">
                                      <p:cBhvr>
                                        <p:cTn id="7" dur="500"/>
                                        <p:tgtEl>
                                          <p:spTgt spid="922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225"/>
                                        </p:tgtEl>
                                        <p:attrNameLst>
                                          <p:attrName>style.visibility</p:attrName>
                                        </p:attrNameLst>
                                      </p:cBhvr>
                                      <p:to>
                                        <p:strVal val="visible"/>
                                      </p:to>
                                    </p:set>
                                    <p:animEffect transition="in" filter="wipe(left)">
                                      <p:cBhvr>
                                        <p:cTn id="12" dur="500"/>
                                        <p:tgtEl>
                                          <p:spTgt spid="922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226"/>
                                        </p:tgtEl>
                                        <p:attrNameLst>
                                          <p:attrName>style.visibility</p:attrName>
                                        </p:attrNameLst>
                                      </p:cBhvr>
                                      <p:to>
                                        <p:strVal val="visible"/>
                                      </p:to>
                                    </p:set>
                                    <p:animEffect transition="in" filter="wipe(left)">
                                      <p:cBhvr>
                                        <p:cTn id="17" dur="500"/>
                                        <p:tgtEl>
                                          <p:spTgt spid="92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5" grpId="0" animBg="1" autoUpdateAnimBg="0"/>
      <p:bldP spid="9226" grpId="0" autoUpdateAnimBg="0"/>
      <p:bldP spid="9228" grpId="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2"/>
          <p:cNvSpPr txBox="1">
            <a:spLocks noChangeArrowheads="1"/>
          </p:cNvSpPr>
          <p:nvPr/>
        </p:nvSpPr>
        <p:spPr bwMode="auto">
          <a:xfrm>
            <a:off x="1905000" y="228600"/>
            <a:ext cx="5410200" cy="654050"/>
          </a:xfrm>
          <a:prstGeom prst="rect">
            <a:avLst/>
          </a:prstGeom>
          <a:solidFill>
            <a:srgbClr val="E8B21A">
              <a:alpha val="50195"/>
            </a:srgbClr>
          </a:solidFill>
          <a:ln w="12700">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Times New Roman" charset="0"/>
              </a:defRPr>
            </a:lvl1pPr>
            <a:lvl2pPr marL="37931725" indent="-37474525" eaLnBrk="0" hangingPunct="0">
              <a:defRPr sz="2400">
                <a:solidFill>
                  <a:schemeClr val="tx1"/>
                </a:solidFill>
                <a:latin typeface="Arial" charset="0"/>
                <a:ea typeface="Times New Roman" charset="0"/>
                <a:cs typeface="Times New Roman" charset="0"/>
              </a:defRPr>
            </a:lvl2pPr>
            <a:lvl3pPr eaLnBrk="0" hangingPunct="0">
              <a:defRPr sz="2400">
                <a:solidFill>
                  <a:schemeClr val="tx1"/>
                </a:solidFill>
                <a:latin typeface="Arial" charset="0"/>
                <a:ea typeface="Times New Roman" charset="0"/>
                <a:cs typeface="Times New Roman" charset="0"/>
              </a:defRPr>
            </a:lvl3pPr>
            <a:lvl4pPr eaLnBrk="0" hangingPunct="0">
              <a:defRPr sz="2400">
                <a:solidFill>
                  <a:schemeClr val="tx1"/>
                </a:solidFill>
                <a:latin typeface="Arial" charset="0"/>
                <a:ea typeface="Times New Roman" charset="0"/>
                <a:cs typeface="Times New Roman" charset="0"/>
              </a:defRPr>
            </a:lvl4pPr>
            <a:lvl5pPr eaLnBrk="0" hangingPunct="0">
              <a:defRPr sz="2400">
                <a:solidFill>
                  <a:schemeClr val="tx1"/>
                </a:solidFill>
                <a:latin typeface="Arial" charset="0"/>
                <a:ea typeface="Times New Roman" charset="0"/>
                <a:cs typeface="Times New Roman" charset="0"/>
              </a:defRPr>
            </a:lvl5pPr>
            <a:lvl6pPr marL="457200" eaLnBrk="0" fontAlgn="base" hangingPunct="0">
              <a:spcBef>
                <a:spcPct val="0"/>
              </a:spcBef>
              <a:spcAft>
                <a:spcPct val="0"/>
              </a:spcAft>
              <a:defRPr sz="2400">
                <a:solidFill>
                  <a:schemeClr val="tx1"/>
                </a:solidFill>
                <a:latin typeface="Arial" charset="0"/>
                <a:ea typeface="Times New Roman" charset="0"/>
                <a:cs typeface="Times New Roman" charset="0"/>
              </a:defRPr>
            </a:lvl6pPr>
            <a:lvl7pPr marL="914400" eaLnBrk="0" fontAlgn="base" hangingPunct="0">
              <a:spcBef>
                <a:spcPct val="0"/>
              </a:spcBef>
              <a:spcAft>
                <a:spcPct val="0"/>
              </a:spcAft>
              <a:defRPr sz="2400">
                <a:solidFill>
                  <a:schemeClr val="tx1"/>
                </a:solidFill>
                <a:latin typeface="Arial" charset="0"/>
                <a:ea typeface="Times New Roman" charset="0"/>
                <a:cs typeface="Times New Roman" charset="0"/>
              </a:defRPr>
            </a:lvl7pPr>
            <a:lvl8pPr marL="1371600" eaLnBrk="0" fontAlgn="base" hangingPunct="0">
              <a:spcBef>
                <a:spcPct val="0"/>
              </a:spcBef>
              <a:spcAft>
                <a:spcPct val="0"/>
              </a:spcAft>
              <a:defRPr sz="2400">
                <a:solidFill>
                  <a:schemeClr val="tx1"/>
                </a:solidFill>
                <a:latin typeface="Arial" charset="0"/>
                <a:ea typeface="Times New Roman" charset="0"/>
                <a:cs typeface="Times New Roman" charset="0"/>
              </a:defRPr>
            </a:lvl8pPr>
            <a:lvl9pPr marL="1828800" eaLnBrk="0" fontAlgn="base" hangingPunct="0">
              <a:spcBef>
                <a:spcPct val="0"/>
              </a:spcBef>
              <a:spcAft>
                <a:spcPct val="0"/>
              </a:spcAft>
              <a:defRPr sz="2400">
                <a:solidFill>
                  <a:schemeClr val="tx1"/>
                </a:solidFill>
                <a:latin typeface="Arial" charset="0"/>
                <a:ea typeface="Times New Roman" charset="0"/>
                <a:cs typeface="Times New Roman" charset="0"/>
              </a:defRPr>
            </a:lvl9pPr>
          </a:lstStyle>
          <a:p>
            <a:pPr algn="ctr" eaLnBrk="1" hangingPunct="1">
              <a:spcBef>
                <a:spcPct val="50000"/>
              </a:spcBef>
            </a:pPr>
            <a:r>
              <a:rPr lang="mn-MN" sz="3600" b="1"/>
              <a:t>Дүгнэлт</a:t>
            </a:r>
            <a:endParaRPr lang="en-GB" sz="3600" b="1"/>
          </a:p>
        </p:txBody>
      </p:sp>
      <p:sp>
        <p:nvSpPr>
          <p:cNvPr id="49155" name="Text Box 3"/>
          <p:cNvSpPr txBox="1">
            <a:spLocks noChangeArrowheads="1"/>
          </p:cNvSpPr>
          <p:nvPr/>
        </p:nvSpPr>
        <p:spPr bwMode="auto">
          <a:xfrm>
            <a:off x="2819400" y="3765550"/>
            <a:ext cx="3505200" cy="654050"/>
          </a:xfrm>
          <a:prstGeom prst="rect">
            <a:avLst/>
          </a:prstGeom>
          <a:solidFill>
            <a:srgbClr val="E8B21A">
              <a:alpha val="50195"/>
            </a:srgbClr>
          </a:solidFill>
          <a:ln w="12700">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Times New Roman" charset="0"/>
              </a:defRPr>
            </a:lvl1pPr>
            <a:lvl2pPr marL="37931725" indent="-37474525" eaLnBrk="0" hangingPunct="0">
              <a:defRPr sz="2400">
                <a:solidFill>
                  <a:schemeClr val="tx1"/>
                </a:solidFill>
                <a:latin typeface="Arial" charset="0"/>
                <a:ea typeface="Times New Roman" charset="0"/>
                <a:cs typeface="Times New Roman" charset="0"/>
              </a:defRPr>
            </a:lvl2pPr>
            <a:lvl3pPr eaLnBrk="0" hangingPunct="0">
              <a:defRPr sz="2400">
                <a:solidFill>
                  <a:schemeClr val="tx1"/>
                </a:solidFill>
                <a:latin typeface="Arial" charset="0"/>
                <a:ea typeface="Times New Roman" charset="0"/>
                <a:cs typeface="Times New Roman" charset="0"/>
              </a:defRPr>
            </a:lvl3pPr>
            <a:lvl4pPr eaLnBrk="0" hangingPunct="0">
              <a:defRPr sz="2400">
                <a:solidFill>
                  <a:schemeClr val="tx1"/>
                </a:solidFill>
                <a:latin typeface="Arial" charset="0"/>
                <a:ea typeface="Times New Roman" charset="0"/>
                <a:cs typeface="Times New Roman" charset="0"/>
              </a:defRPr>
            </a:lvl4pPr>
            <a:lvl5pPr eaLnBrk="0" hangingPunct="0">
              <a:defRPr sz="2400">
                <a:solidFill>
                  <a:schemeClr val="tx1"/>
                </a:solidFill>
                <a:latin typeface="Arial" charset="0"/>
                <a:ea typeface="Times New Roman" charset="0"/>
                <a:cs typeface="Times New Roman" charset="0"/>
              </a:defRPr>
            </a:lvl5pPr>
            <a:lvl6pPr marL="457200" eaLnBrk="0" fontAlgn="base" hangingPunct="0">
              <a:spcBef>
                <a:spcPct val="0"/>
              </a:spcBef>
              <a:spcAft>
                <a:spcPct val="0"/>
              </a:spcAft>
              <a:defRPr sz="2400">
                <a:solidFill>
                  <a:schemeClr val="tx1"/>
                </a:solidFill>
                <a:latin typeface="Arial" charset="0"/>
                <a:ea typeface="Times New Roman" charset="0"/>
                <a:cs typeface="Times New Roman" charset="0"/>
              </a:defRPr>
            </a:lvl6pPr>
            <a:lvl7pPr marL="914400" eaLnBrk="0" fontAlgn="base" hangingPunct="0">
              <a:spcBef>
                <a:spcPct val="0"/>
              </a:spcBef>
              <a:spcAft>
                <a:spcPct val="0"/>
              </a:spcAft>
              <a:defRPr sz="2400">
                <a:solidFill>
                  <a:schemeClr val="tx1"/>
                </a:solidFill>
                <a:latin typeface="Arial" charset="0"/>
                <a:ea typeface="Times New Roman" charset="0"/>
                <a:cs typeface="Times New Roman" charset="0"/>
              </a:defRPr>
            </a:lvl7pPr>
            <a:lvl8pPr marL="1371600" eaLnBrk="0" fontAlgn="base" hangingPunct="0">
              <a:spcBef>
                <a:spcPct val="0"/>
              </a:spcBef>
              <a:spcAft>
                <a:spcPct val="0"/>
              </a:spcAft>
              <a:defRPr sz="2400">
                <a:solidFill>
                  <a:schemeClr val="tx1"/>
                </a:solidFill>
                <a:latin typeface="Arial" charset="0"/>
                <a:ea typeface="Times New Roman" charset="0"/>
                <a:cs typeface="Times New Roman" charset="0"/>
              </a:defRPr>
            </a:lvl8pPr>
            <a:lvl9pPr marL="1828800" eaLnBrk="0" fontAlgn="base" hangingPunct="0">
              <a:spcBef>
                <a:spcPct val="0"/>
              </a:spcBef>
              <a:spcAft>
                <a:spcPct val="0"/>
              </a:spcAft>
              <a:defRPr sz="2400">
                <a:solidFill>
                  <a:schemeClr val="tx1"/>
                </a:solidFill>
                <a:latin typeface="Arial" charset="0"/>
                <a:ea typeface="Times New Roman" charset="0"/>
                <a:cs typeface="Times New Roman" charset="0"/>
              </a:defRPr>
            </a:lvl9pPr>
          </a:lstStyle>
          <a:p>
            <a:pPr algn="ctr" eaLnBrk="1" hangingPunct="1">
              <a:spcBef>
                <a:spcPct val="50000"/>
              </a:spcBef>
            </a:pPr>
            <a:r>
              <a:rPr lang="mn-MN" sz="3600" b="1"/>
              <a:t>Хэрэгжүүлэлт</a:t>
            </a:r>
            <a:endParaRPr lang="en-GB" sz="3600" b="1"/>
          </a:p>
        </p:txBody>
      </p:sp>
      <p:sp>
        <p:nvSpPr>
          <p:cNvPr id="49156" name="Text Box 4"/>
          <p:cNvSpPr txBox="1">
            <a:spLocks noChangeArrowheads="1"/>
          </p:cNvSpPr>
          <p:nvPr/>
        </p:nvSpPr>
        <p:spPr bwMode="auto">
          <a:xfrm>
            <a:off x="152400" y="4538663"/>
            <a:ext cx="8839200" cy="180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Times New Roman" charset="0"/>
              </a:defRPr>
            </a:lvl1pPr>
            <a:lvl2pPr marL="37931725" indent="-37474525" eaLnBrk="0" hangingPunct="0">
              <a:defRPr sz="2400">
                <a:solidFill>
                  <a:schemeClr val="tx1"/>
                </a:solidFill>
                <a:latin typeface="Arial" charset="0"/>
                <a:ea typeface="Times New Roman" charset="0"/>
                <a:cs typeface="Times New Roman" charset="0"/>
              </a:defRPr>
            </a:lvl2pPr>
            <a:lvl3pPr eaLnBrk="0" hangingPunct="0">
              <a:defRPr sz="2400">
                <a:solidFill>
                  <a:schemeClr val="tx1"/>
                </a:solidFill>
                <a:latin typeface="Arial" charset="0"/>
                <a:ea typeface="Times New Roman" charset="0"/>
                <a:cs typeface="Times New Roman" charset="0"/>
              </a:defRPr>
            </a:lvl3pPr>
            <a:lvl4pPr eaLnBrk="0" hangingPunct="0">
              <a:defRPr sz="2400">
                <a:solidFill>
                  <a:schemeClr val="tx1"/>
                </a:solidFill>
                <a:latin typeface="Arial" charset="0"/>
                <a:ea typeface="Times New Roman" charset="0"/>
                <a:cs typeface="Times New Roman" charset="0"/>
              </a:defRPr>
            </a:lvl4pPr>
            <a:lvl5pPr eaLnBrk="0" hangingPunct="0">
              <a:defRPr sz="2400">
                <a:solidFill>
                  <a:schemeClr val="tx1"/>
                </a:solidFill>
                <a:latin typeface="Arial" charset="0"/>
                <a:ea typeface="Times New Roman" charset="0"/>
                <a:cs typeface="Times New Roman" charset="0"/>
              </a:defRPr>
            </a:lvl5pPr>
            <a:lvl6pPr marL="457200" eaLnBrk="0" fontAlgn="base" hangingPunct="0">
              <a:spcBef>
                <a:spcPct val="0"/>
              </a:spcBef>
              <a:spcAft>
                <a:spcPct val="0"/>
              </a:spcAft>
              <a:defRPr sz="2400">
                <a:solidFill>
                  <a:schemeClr val="tx1"/>
                </a:solidFill>
                <a:latin typeface="Arial" charset="0"/>
                <a:ea typeface="Times New Roman" charset="0"/>
                <a:cs typeface="Times New Roman" charset="0"/>
              </a:defRPr>
            </a:lvl6pPr>
            <a:lvl7pPr marL="914400" eaLnBrk="0" fontAlgn="base" hangingPunct="0">
              <a:spcBef>
                <a:spcPct val="0"/>
              </a:spcBef>
              <a:spcAft>
                <a:spcPct val="0"/>
              </a:spcAft>
              <a:defRPr sz="2400">
                <a:solidFill>
                  <a:schemeClr val="tx1"/>
                </a:solidFill>
                <a:latin typeface="Arial" charset="0"/>
                <a:ea typeface="Times New Roman" charset="0"/>
                <a:cs typeface="Times New Roman" charset="0"/>
              </a:defRPr>
            </a:lvl7pPr>
            <a:lvl8pPr marL="1371600" eaLnBrk="0" fontAlgn="base" hangingPunct="0">
              <a:spcBef>
                <a:spcPct val="0"/>
              </a:spcBef>
              <a:spcAft>
                <a:spcPct val="0"/>
              </a:spcAft>
              <a:defRPr sz="2400">
                <a:solidFill>
                  <a:schemeClr val="tx1"/>
                </a:solidFill>
                <a:latin typeface="Arial" charset="0"/>
                <a:ea typeface="Times New Roman" charset="0"/>
                <a:cs typeface="Times New Roman" charset="0"/>
              </a:defRPr>
            </a:lvl8pPr>
            <a:lvl9pPr marL="1828800" eaLnBrk="0" fontAlgn="base" hangingPunct="0">
              <a:spcBef>
                <a:spcPct val="0"/>
              </a:spcBef>
              <a:spcAft>
                <a:spcPct val="0"/>
              </a:spcAft>
              <a:defRPr sz="2400">
                <a:solidFill>
                  <a:schemeClr val="tx1"/>
                </a:solidFill>
                <a:latin typeface="Arial" charset="0"/>
                <a:ea typeface="Times New Roman" charset="0"/>
                <a:cs typeface="Times New Roman" charset="0"/>
              </a:defRPr>
            </a:lvl9pPr>
          </a:lstStyle>
          <a:p>
            <a:pPr algn="ctr" eaLnBrk="1" hangingPunct="1">
              <a:spcBef>
                <a:spcPct val="50000"/>
              </a:spcBef>
            </a:pPr>
            <a:r>
              <a:rPr lang="mn-MN" sz="2800"/>
              <a:t>Танд буруу зүйл хийсэн хэнийг та уучлах </a:t>
            </a:r>
          </a:p>
          <a:p>
            <a:pPr algn="ctr" eaLnBrk="1" hangingPunct="1">
              <a:spcBef>
                <a:spcPct val="50000"/>
              </a:spcBef>
            </a:pPr>
            <a:r>
              <a:rPr lang="mn-MN" sz="2800"/>
              <a:t>хэрэгтэй байна вэ? </a:t>
            </a:r>
          </a:p>
          <a:p>
            <a:pPr algn="ctr" eaLnBrk="1" hangingPunct="1">
              <a:spcBef>
                <a:spcPct val="50000"/>
              </a:spcBef>
            </a:pPr>
            <a:r>
              <a:rPr lang="mn-MN" sz="2800"/>
              <a:t>Хэнээс уучлал гуйх хэрэгтэй вэ? </a:t>
            </a:r>
            <a:endParaRPr lang="en-GB" sz="2800"/>
          </a:p>
        </p:txBody>
      </p:sp>
      <p:sp>
        <p:nvSpPr>
          <p:cNvPr id="49157" name="Text Box 5"/>
          <p:cNvSpPr txBox="1">
            <a:spLocks noChangeArrowheads="1"/>
          </p:cNvSpPr>
          <p:nvPr/>
        </p:nvSpPr>
        <p:spPr bwMode="auto">
          <a:xfrm>
            <a:off x="0" y="1143000"/>
            <a:ext cx="8839200" cy="2227263"/>
          </a:xfrm>
          <a:prstGeom prst="rect">
            <a:avLst/>
          </a:prstGeom>
          <a:noFill/>
          <a:ln w="9525">
            <a:noFill/>
            <a:miter lim="800000"/>
            <a:headEnd/>
            <a:tailEnd/>
          </a:ln>
          <a:effectLst/>
        </p:spPr>
        <p:txBody>
          <a:bodyPr>
            <a:spAutoFit/>
          </a:bodyPr>
          <a:lstStyle>
            <a:lvl1pPr eaLnBrk="0" hangingPunct="0">
              <a:defRPr sz="2400">
                <a:solidFill>
                  <a:schemeClr val="tx1"/>
                </a:solidFill>
                <a:latin typeface="Arial" charset="0"/>
                <a:ea typeface="ＭＳ Ｐゴシック" charset="0"/>
                <a:cs typeface="Times New Roman" charset="0"/>
              </a:defRPr>
            </a:lvl1pPr>
            <a:lvl2pPr marL="37931725" indent="-37474525" eaLnBrk="0" hangingPunct="0">
              <a:defRPr sz="2400">
                <a:solidFill>
                  <a:schemeClr val="tx1"/>
                </a:solidFill>
                <a:latin typeface="Arial" charset="0"/>
                <a:ea typeface="Times New Roman" charset="0"/>
                <a:cs typeface="Times New Roman" charset="0"/>
              </a:defRPr>
            </a:lvl2pPr>
            <a:lvl3pPr eaLnBrk="0" hangingPunct="0">
              <a:defRPr sz="2400">
                <a:solidFill>
                  <a:schemeClr val="tx1"/>
                </a:solidFill>
                <a:latin typeface="Arial" charset="0"/>
                <a:ea typeface="Times New Roman" charset="0"/>
                <a:cs typeface="Times New Roman" charset="0"/>
              </a:defRPr>
            </a:lvl3pPr>
            <a:lvl4pPr eaLnBrk="0" hangingPunct="0">
              <a:defRPr sz="2400">
                <a:solidFill>
                  <a:schemeClr val="tx1"/>
                </a:solidFill>
                <a:latin typeface="Arial" charset="0"/>
                <a:ea typeface="Times New Roman" charset="0"/>
                <a:cs typeface="Times New Roman" charset="0"/>
              </a:defRPr>
            </a:lvl4pPr>
            <a:lvl5pPr eaLnBrk="0" hangingPunct="0">
              <a:defRPr sz="2400">
                <a:solidFill>
                  <a:schemeClr val="tx1"/>
                </a:solidFill>
                <a:latin typeface="Arial" charset="0"/>
                <a:ea typeface="Times New Roman" charset="0"/>
                <a:cs typeface="Times New Roman" charset="0"/>
              </a:defRPr>
            </a:lvl5pPr>
            <a:lvl6pPr marL="457200" eaLnBrk="0" fontAlgn="base" hangingPunct="0">
              <a:spcBef>
                <a:spcPct val="0"/>
              </a:spcBef>
              <a:spcAft>
                <a:spcPct val="0"/>
              </a:spcAft>
              <a:defRPr sz="2400">
                <a:solidFill>
                  <a:schemeClr val="tx1"/>
                </a:solidFill>
                <a:latin typeface="Arial" charset="0"/>
                <a:ea typeface="Times New Roman" charset="0"/>
                <a:cs typeface="Times New Roman" charset="0"/>
              </a:defRPr>
            </a:lvl6pPr>
            <a:lvl7pPr marL="914400" eaLnBrk="0" fontAlgn="base" hangingPunct="0">
              <a:spcBef>
                <a:spcPct val="0"/>
              </a:spcBef>
              <a:spcAft>
                <a:spcPct val="0"/>
              </a:spcAft>
              <a:defRPr sz="2400">
                <a:solidFill>
                  <a:schemeClr val="tx1"/>
                </a:solidFill>
                <a:latin typeface="Arial" charset="0"/>
                <a:ea typeface="Times New Roman" charset="0"/>
                <a:cs typeface="Times New Roman" charset="0"/>
              </a:defRPr>
            </a:lvl7pPr>
            <a:lvl8pPr marL="1371600" eaLnBrk="0" fontAlgn="base" hangingPunct="0">
              <a:spcBef>
                <a:spcPct val="0"/>
              </a:spcBef>
              <a:spcAft>
                <a:spcPct val="0"/>
              </a:spcAft>
              <a:defRPr sz="2400">
                <a:solidFill>
                  <a:schemeClr val="tx1"/>
                </a:solidFill>
                <a:latin typeface="Arial" charset="0"/>
                <a:ea typeface="Times New Roman" charset="0"/>
                <a:cs typeface="Times New Roman" charset="0"/>
              </a:defRPr>
            </a:lvl8pPr>
            <a:lvl9pPr marL="1828800" eaLnBrk="0" fontAlgn="base" hangingPunct="0">
              <a:spcBef>
                <a:spcPct val="0"/>
              </a:spcBef>
              <a:spcAft>
                <a:spcPct val="0"/>
              </a:spcAft>
              <a:defRPr sz="2400">
                <a:solidFill>
                  <a:schemeClr val="tx1"/>
                </a:solidFill>
                <a:latin typeface="Arial" charset="0"/>
                <a:ea typeface="Times New Roman" charset="0"/>
                <a:cs typeface="Times New Roman" charset="0"/>
              </a:defRPr>
            </a:lvl9pPr>
          </a:lstStyle>
          <a:p>
            <a:pPr algn="ctr" eaLnBrk="1" hangingPunct="1"/>
            <a:r>
              <a:rPr lang="mn-MN" sz="2800">
                <a:effectLst>
                  <a:outerShdw blurRad="38100" dist="38100" dir="2700000" algn="tl">
                    <a:srgbClr val="DDDDDD"/>
                  </a:outerShdw>
                </a:effectLst>
                <a:cs typeface="Arial" charset="0"/>
              </a:rPr>
              <a:t>Пууль боолын эзэн, итгэгч Филемонд зугтсан боловч гэмшсэн боол Онесимыг уучлахыг хүссэн. Пууль түүнийг Христ руу хөтөлж авчирсан ба Филемон руу буцааж итгэгч ах дүү нар шиг хүлээн авагдаж, </a:t>
            </a:r>
            <a:r>
              <a:rPr lang="mn-MN" sz="2800">
                <a:effectLst>
                  <a:outerShdw blurRad="38100" dist="38100" dir="2700000" algn="tl">
                    <a:srgbClr val="DDDDDD"/>
                  </a:outerShdw>
                </a:effectLst>
                <a:latin typeface="Arial Mon" charset="0"/>
              </a:rPr>
              <a:t>уучлалын талаар заахыг хүссэн.</a:t>
            </a:r>
            <a:r>
              <a:rPr lang="mn-MN" sz="2800">
                <a:effectLst>
                  <a:outerShdw blurRad="38100" dist="38100" dir="2700000" algn="tl">
                    <a:srgbClr val="DDDDDD"/>
                  </a:outerShdw>
                </a:effectLst>
              </a:rPr>
              <a:t> </a:t>
            </a:r>
            <a:endParaRPr lang="en-US" sz="2800">
              <a:effectLst>
                <a:outerShdw blurRad="38100" dist="38100" dir="2700000" algn="tl">
                  <a:srgbClr val="DDDDDD"/>
                </a:outerShdw>
              </a:effectLst>
              <a:cs typeface="Arial"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9157"/>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Sea gull.wav"/>
                                        </p:tgtEl>
                                      </p:cMediaNode>
                                    </p:audio>
                                  </p:subTnLst>
                                </p:cTn>
                              </p:par>
                            </p:childTnLst>
                          </p:cTn>
                        </p:par>
                      </p:childTnLst>
                    </p:cTn>
                  </p:par>
                  <p:par>
                    <p:cTn id="7" fill="hold" nodeType="clickPar">
                      <p:stCondLst>
                        <p:cond delay="indefinite"/>
                      </p:stCondLst>
                      <p:childTnLst>
                        <p:par>
                          <p:cTn id="8" fill="hold" nodeType="withGroup">
                            <p:stCondLst>
                              <p:cond delay="0"/>
                            </p:stCondLst>
                            <p:childTnLst>
                              <p:par>
                                <p:cTn id="9" presetID="17" presetClass="entr" presetSubtype="10" fill="hold" grpId="0" nodeType="clickEffect">
                                  <p:stCondLst>
                                    <p:cond delay="0"/>
                                  </p:stCondLst>
                                  <p:childTnLst>
                                    <p:set>
                                      <p:cBhvr>
                                        <p:cTn id="10" dur="1" fill="hold">
                                          <p:stCondLst>
                                            <p:cond delay="0"/>
                                          </p:stCondLst>
                                        </p:cTn>
                                        <p:tgtEl>
                                          <p:spTgt spid="49155"/>
                                        </p:tgtEl>
                                        <p:attrNameLst>
                                          <p:attrName>style.visibility</p:attrName>
                                        </p:attrNameLst>
                                      </p:cBhvr>
                                      <p:to>
                                        <p:strVal val="visible"/>
                                      </p:to>
                                    </p:set>
                                    <p:anim calcmode="lin" valueType="num">
                                      <p:cBhvr>
                                        <p:cTn id="11" dur="500" fill="hold"/>
                                        <p:tgtEl>
                                          <p:spTgt spid="49155"/>
                                        </p:tgtEl>
                                        <p:attrNameLst>
                                          <p:attrName>ppt_w</p:attrName>
                                        </p:attrNameLst>
                                      </p:cBhvr>
                                      <p:tavLst>
                                        <p:tav tm="0">
                                          <p:val>
                                            <p:fltVal val="0"/>
                                          </p:val>
                                        </p:tav>
                                        <p:tav tm="100000">
                                          <p:val>
                                            <p:strVal val="#ppt_w"/>
                                          </p:val>
                                        </p:tav>
                                      </p:tavLst>
                                    </p:anim>
                                    <p:anim calcmode="lin" valueType="num">
                                      <p:cBhvr>
                                        <p:cTn id="12" dur="500" fill="hold"/>
                                        <p:tgtEl>
                                          <p:spTgt spid="49155"/>
                                        </p:tgtEl>
                                        <p:attrNameLst>
                                          <p:attrName>ppt_h</p:attrName>
                                        </p:attrNameLst>
                                      </p:cBhvr>
                                      <p:tavLst>
                                        <p:tav tm="0">
                                          <p:val>
                                            <p:strVal val="#ppt_h"/>
                                          </p:val>
                                        </p:tav>
                                        <p:tav tm="100000">
                                          <p:val>
                                            <p:strVal val="#ppt_h"/>
                                          </p:val>
                                        </p:tav>
                                      </p:tavLst>
                                    </p:anim>
                                  </p:childTnLst>
                                </p:cTn>
                              </p:par>
                            </p:childTnLst>
                          </p:cTn>
                        </p:par>
                        <p:par>
                          <p:cTn id="13" fill="hold" nodeType="afterGroup">
                            <p:stCondLst>
                              <p:cond delay="500"/>
                            </p:stCondLst>
                            <p:childTnLst>
                              <p:par>
                                <p:cTn id="14" presetID="17" presetClass="entr" presetSubtype="10" fill="hold" grpId="0" nodeType="afterEffect">
                                  <p:stCondLst>
                                    <p:cond delay="0"/>
                                  </p:stCondLst>
                                  <p:childTnLst>
                                    <p:set>
                                      <p:cBhvr>
                                        <p:cTn id="15" dur="1" fill="hold">
                                          <p:stCondLst>
                                            <p:cond delay="0"/>
                                          </p:stCondLst>
                                        </p:cTn>
                                        <p:tgtEl>
                                          <p:spTgt spid="49156"/>
                                        </p:tgtEl>
                                        <p:attrNameLst>
                                          <p:attrName>style.visibility</p:attrName>
                                        </p:attrNameLst>
                                      </p:cBhvr>
                                      <p:to>
                                        <p:strVal val="visible"/>
                                      </p:to>
                                    </p:set>
                                    <p:anim calcmode="lin" valueType="num">
                                      <p:cBhvr>
                                        <p:cTn id="16" dur="500" fill="hold"/>
                                        <p:tgtEl>
                                          <p:spTgt spid="49156"/>
                                        </p:tgtEl>
                                        <p:attrNameLst>
                                          <p:attrName>ppt_w</p:attrName>
                                        </p:attrNameLst>
                                      </p:cBhvr>
                                      <p:tavLst>
                                        <p:tav tm="0">
                                          <p:val>
                                            <p:fltVal val="0"/>
                                          </p:val>
                                        </p:tav>
                                        <p:tav tm="100000">
                                          <p:val>
                                            <p:strVal val="#ppt_w"/>
                                          </p:val>
                                        </p:tav>
                                      </p:tavLst>
                                    </p:anim>
                                    <p:anim calcmode="lin" valueType="num">
                                      <p:cBhvr>
                                        <p:cTn id="17" dur="500" fill="hold"/>
                                        <p:tgtEl>
                                          <p:spTgt spid="4915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animBg="1" autoUpdateAnimBg="0"/>
      <p:bldP spid="49156" grpId="0" autoUpdateAnimBg="0"/>
      <p:bldP spid="49157"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1" name="Text Box 5"/>
          <p:cNvSpPr txBox="1">
            <a:spLocks noChangeArrowheads="1"/>
          </p:cNvSpPr>
          <p:nvPr/>
        </p:nvSpPr>
        <p:spPr bwMode="auto">
          <a:xfrm>
            <a:off x="381000" y="1371600"/>
            <a:ext cx="8305800"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85763" indent="-385763" eaLnBrk="0" hangingPunct="0">
              <a:defRPr sz="2400">
                <a:solidFill>
                  <a:schemeClr val="tx1"/>
                </a:solidFill>
                <a:latin typeface="Arial" charset="0"/>
                <a:ea typeface="ＭＳ Ｐゴシック" charset="0"/>
                <a:cs typeface="Times New Roman" charset="0"/>
              </a:defRPr>
            </a:lvl1pPr>
            <a:lvl2pPr marL="37931725" indent="-37474525" eaLnBrk="0" hangingPunct="0">
              <a:defRPr sz="2400">
                <a:solidFill>
                  <a:schemeClr val="tx1"/>
                </a:solidFill>
                <a:latin typeface="Arial" charset="0"/>
                <a:ea typeface="Times New Roman" charset="0"/>
                <a:cs typeface="Times New Roman" charset="0"/>
              </a:defRPr>
            </a:lvl2pPr>
            <a:lvl3pPr eaLnBrk="0" hangingPunct="0">
              <a:defRPr sz="2400">
                <a:solidFill>
                  <a:schemeClr val="tx1"/>
                </a:solidFill>
                <a:latin typeface="Arial" charset="0"/>
                <a:ea typeface="Times New Roman" charset="0"/>
                <a:cs typeface="Times New Roman" charset="0"/>
              </a:defRPr>
            </a:lvl3pPr>
            <a:lvl4pPr eaLnBrk="0" hangingPunct="0">
              <a:defRPr sz="2400">
                <a:solidFill>
                  <a:schemeClr val="tx1"/>
                </a:solidFill>
                <a:latin typeface="Arial" charset="0"/>
                <a:ea typeface="Times New Roman" charset="0"/>
                <a:cs typeface="Times New Roman" charset="0"/>
              </a:defRPr>
            </a:lvl4pPr>
            <a:lvl5pPr eaLnBrk="0" hangingPunct="0">
              <a:defRPr sz="2400">
                <a:solidFill>
                  <a:schemeClr val="tx1"/>
                </a:solidFill>
                <a:latin typeface="Arial" charset="0"/>
                <a:ea typeface="Times New Roman" charset="0"/>
                <a:cs typeface="Times New Roman" charset="0"/>
              </a:defRPr>
            </a:lvl5pPr>
            <a:lvl6pPr marL="457200" eaLnBrk="0" fontAlgn="base" hangingPunct="0">
              <a:spcBef>
                <a:spcPct val="0"/>
              </a:spcBef>
              <a:spcAft>
                <a:spcPct val="0"/>
              </a:spcAft>
              <a:defRPr sz="2400">
                <a:solidFill>
                  <a:schemeClr val="tx1"/>
                </a:solidFill>
                <a:latin typeface="Arial" charset="0"/>
                <a:ea typeface="Times New Roman" charset="0"/>
                <a:cs typeface="Times New Roman" charset="0"/>
              </a:defRPr>
            </a:lvl6pPr>
            <a:lvl7pPr marL="914400" eaLnBrk="0" fontAlgn="base" hangingPunct="0">
              <a:spcBef>
                <a:spcPct val="0"/>
              </a:spcBef>
              <a:spcAft>
                <a:spcPct val="0"/>
              </a:spcAft>
              <a:defRPr sz="2400">
                <a:solidFill>
                  <a:schemeClr val="tx1"/>
                </a:solidFill>
                <a:latin typeface="Arial" charset="0"/>
                <a:ea typeface="Times New Roman" charset="0"/>
                <a:cs typeface="Times New Roman" charset="0"/>
              </a:defRPr>
            </a:lvl7pPr>
            <a:lvl8pPr marL="1371600" eaLnBrk="0" fontAlgn="base" hangingPunct="0">
              <a:spcBef>
                <a:spcPct val="0"/>
              </a:spcBef>
              <a:spcAft>
                <a:spcPct val="0"/>
              </a:spcAft>
              <a:defRPr sz="2400">
                <a:solidFill>
                  <a:schemeClr val="tx1"/>
                </a:solidFill>
                <a:latin typeface="Arial" charset="0"/>
                <a:ea typeface="Times New Roman" charset="0"/>
                <a:cs typeface="Times New Roman" charset="0"/>
              </a:defRPr>
            </a:lvl8pPr>
            <a:lvl9pPr marL="1828800" eaLnBrk="0" fontAlgn="base" hangingPunct="0">
              <a:spcBef>
                <a:spcPct val="0"/>
              </a:spcBef>
              <a:spcAft>
                <a:spcPct val="0"/>
              </a:spcAft>
              <a:defRPr sz="2400">
                <a:solidFill>
                  <a:schemeClr val="tx1"/>
                </a:solidFill>
                <a:latin typeface="Arial" charset="0"/>
                <a:ea typeface="Times New Roman" charset="0"/>
                <a:cs typeface="Times New Roman" charset="0"/>
              </a:defRPr>
            </a:lvl9pPr>
          </a:lstStyle>
          <a:p>
            <a:pPr eaLnBrk="1" hangingPunct="1">
              <a:spcBef>
                <a:spcPct val="50000"/>
              </a:spcBef>
              <a:buFontTx/>
              <a:buChar char="•"/>
            </a:pPr>
            <a:r>
              <a:rPr lang="en-US"/>
              <a:t>“</a:t>
            </a:r>
            <a:r>
              <a:rPr lang="mn-MN"/>
              <a:t>Таны итгэлийн нөхөрлөл</a:t>
            </a:r>
            <a:r>
              <a:rPr lang="en-US"/>
              <a:t>” (</a:t>
            </a:r>
            <a:r>
              <a:rPr lang="mn-MN"/>
              <a:t>иш</a:t>
            </a:r>
            <a:r>
              <a:rPr lang="en-US"/>
              <a:t>. 6)</a:t>
            </a:r>
          </a:p>
          <a:p>
            <a:pPr eaLnBrk="1" hangingPunct="1">
              <a:spcBef>
                <a:spcPct val="20000"/>
              </a:spcBef>
              <a:buFontTx/>
              <a:buChar char="•"/>
            </a:pPr>
            <a:r>
              <a:rPr lang="mn-MN"/>
              <a:t>Нөхөрлөлд оролцоо хэрэгтэй. </a:t>
            </a:r>
          </a:p>
          <a:p>
            <a:pPr eaLnBrk="1" hangingPunct="1">
              <a:spcBef>
                <a:spcPct val="20000"/>
              </a:spcBef>
              <a:buFontTx/>
              <a:buChar char="•"/>
            </a:pPr>
            <a:r>
              <a:rPr lang="mn-MN"/>
              <a:t>Христ доторх оролцоо нь бие биендээ санаа тавьж, хуваалцахыг хэлнэ. </a:t>
            </a:r>
          </a:p>
          <a:p>
            <a:pPr eaLnBrk="1" hangingPunct="1">
              <a:spcBef>
                <a:spcPct val="20000"/>
              </a:spcBef>
              <a:buFontTx/>
              <a:buChar char="•"/>
            </a:pPr>
            <a:r>
              <a:rPr lang="mn-MN"/>
              <a:t>Жинхэнэ нөхөрлөл гэдэг нь Христ дотох хамтдаа оролцохыг хэлнэ </a:t>
            </a:r>
            <a:r>
              <a:rPr lang="en-US">
                <a:sym typeface="Wingdings" charset="0"/>
              </a:rPr>
              <a:t> </a:t>
            </a:r>
            <a:r>
              <a:rPr lang="mn-MN">
                <a:sym typeface="Wingdings" charset="0"/>
              </a:rPr>
              <a:t>уучлал ба эвлэрэл</a:t>
            </a:r>
            <a:endParaRPr lang="en-US">
              <a:sym typeface="Wingdings" charset="0"/>
            </a:endParaRPr>
          </a:p>
          <a:p>
            <a:pPr eaLnBrk="1" hangingPunct="1">
              <a:spcBef>
                <a:spcPct val="20000"/>
              </a:spcBef>
              <a:buFontTx/>
              <a:buChar char="•"/>
            </a:pPr>
            <a:r>
              <a:rPr lang="mn-MN">
                <a:sym typeface="Wingdings" charset="0"/>
              </a:rPr>
              <a:t>Жинхэнэ нөхөрлөл нь хүн бүрийн сайныг урамшуулдаг. </a:t>
            </a:r>
          </a:p>
          <a:p>
            <a:pPr eaLnBrk="1" hangingPunct="1">
              <a:spcBef>
                <a:spcPct val="20000"/>
              </a:spcBef>
              <a:buFontTx/>
              <a:buChar char="•"/>
            </a:pPr>
            <a:r>
              <a:rPr lang="mn-MN">
                <a:sym typeface="Wingdings" charset="0"/>
              </a:rPr>
              <a:t>Энэ нь Өөрчлөлтийг ухамсарлаж, түүний дагуу үйлдэхийг хэлнэ. </a:t>
            </a:r>
            <a:endParaRPr lang="en-GB"/>
          </a:p>
        </p:txBody>
      </p:sp>
      <p:sp>
        <p:nvSpPr>
          <p:cNvPr id="58371" name="Text Box 6"/>
          <p:cNvSpPr txBox="1">
            <a:spLocks noChangeArrowheads="1"/>
          </p:cNvSpPr>
          <p:nvPr/>
        </p:nvSpPr>
        <p:spPr bwMode="auto">
          <a:xfrm>
            <a:off x="838200" y="0"/>
            <a:ext cx="7239000" cy="1203325"/>
          </a:xfrm>
          <a:prstGeom prst="rect">
            <a:avLst/>
          </a:prstGeom>
          <a:solidFill>
            <a:srgbClr val="E8B21A">
              <a:alpha val="50195"/>
            </a:srgbClr>
          </a:solidFill>
          <a:ln w="12700">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Times New Roman" charset="0"/>
              </a:defRPr>
            </a:lvl1pPr>
            <a:lvl2pPr marL="37931725" indent="-37474525" eaLnBrk="0" hangingPunct="0">
              <a:defRPr sz="2400">
                <a:solidFill>
                  <a:schemeClr val="tx1"/>
                </a:solidFill>
                <a:latin typeface="Arial" charset="0"/>
                <a:ea typeface="Times New Roman" charset="0"/>
                <a:cs typeface="Times New Roman" charset="0"/>
              </a:defRPr>
            </a:lvl2pPr>
            <a:lvl3pPr eaLnBrk="0" hangingPunct="0">
              <a:defRPr sz="2400">
                <a:solidFill>
                  <a:schemeClr val="tx1"/>
                </a:solidFill>
                <a:latin typeface="Arial" charset="0"/>
                <a:ea typeface="Times New Roman" charset="0"/>
                <a:cs typeface="Times New Roman" charset="0"/>
              </a:defRPr>
            </a:lvl3pPr>
            <a:lvl4pPr eaLnBrk="0" hangingPunct="0">
              <a:defRPr sz="2400">
                <a:solidFill>
                  <a:schemeClr val="tx1"/>
                </a:solidFill>
                <a:latin typeface="Arial" charset="0"/>
                <a:ea typeface="Times New Roman" charset="0"/>
                <a:cs typeface="Times New Roman" charset="0"/>
              </a:defRPr>
            </a:lvl4pPr>
            <a:lvl5pPr eaLnBrk="0" hangingPunct="0">
              <a:defRPr sz="2400">
                <a:solidFill>
                  <a:schemeClr val="tx1"/>
                </a:solidFill>
                <a:latin typeface="Arial" charset="0"/>
                <a:ea typeface="Times New Roman" charset="0"/>
                <a:cs typeface="Times New Roman" charset="0"/>
              </a:defRPr>
            </a:lvl5pPr>
            <a:lvl6pPr marL="457200" eaLnBrk="0" fontAlgn="base" hangingPunct="0">
              <a:spcBef>
                <a:spcPct val="0"/>
              </a:spcBef>
              <a:spcAft>
                <a:spcPct val="0"/>
              </a:spcAft>
              <a:defRPr sz="2400">
                <a:solidFill>
                  <a:schemeClr val="tx1"/>
                </a:solidFill>
                <a:latin typeface="Arial" charset="0"/>
                <a:ea typeface="Times New Roman" charset="0"/>
                <a:cs typeface="Times New Roman" charset="0"/>
              </a:defRPr>
            </a:lvl6pPr>
            <a:lvl7pPr marL="914400" eaLnBrk="0" fontAlgn="base" hangingPunct="0">
              <a:spcBef>
                <a:spcPct val="0"/>
              </a:spcBef>
              <a:spcAft>
                <a:spcPct val="0"/>
              </a:spcAft>
              <a:defRPr sz="2400">
                <a:solidFill>
                  <a:schemeClr val="tx1"/>
                </a:solidFill>
                <a:latin typeface="Arial" charset="0"/>
                <a:ea typeface="Times New Roman" charset="0"/>
                <a:cs typeface="Times New Roman" charset="0"/>
              </a:defRPr>
            </a:lvl7pPr>
            <a:lvl8pPr marL="1371600" eaLnBrk="0" fontAlgn="base" hangingPunct="0">
              <a:spcBef>
                <a:spcPct val="0"/>
              </a:spcBef>
              <a:spcAft>
                <a:spcPct val="0"/>
              </a:spcAft>
              <a:defRPr sz="2400">
                <a:solidFill>
                  <a:schemeClr val="tx1"/>
                </a:solidFill>
                <a:latin typeface="Arial" charset="0"/>
                <a:ea typeface="Times New Roman" charset="0"/>
                <a:cs typeface="Times New Roman" charset="0"/>
              </a:defRPr>
            </a:lvl8pPr>
            <a:lvl9pPr marL="1828800" eaLnBrk="0" fontAlgn="base" hangingPunct="0">
              <a:spcBef>
                <a:spcPct val="0"/>
              </a:spcBef>
              <a:spcAft>
                <a:spcPct val="0"/>
              </a:spcAft>
              <a:defRPr sz="2400">
                <a:solidFill>
                  <a:schemeClr val="tx1"/>
                </a:solidFill>
                <a:latin typeface="Arial" charset="0"/>
                <a:ea typeface="Times New Roman" charset="0"/>
                <a:cs typeface="Times New Roman" charset="0"/>
              </a:defRPr>
            </a:lvl9pPr>
          </a:lstStyle>
          <a:p>
            <a:pPr algn="ctr" eaLnBrk="1" hangingPunct="1">
              <a:spcBef>
                <a:spcPct val="50000"/>
              </a:spcBef>
            </a:pPr>
            <a:r>
              <a:rPr lang="mn-MN" sz="3600" b="1"/>
              <a:t>Жинхэнэ</a:t>
            </a:r>
            <a:r>
              <a:rPr lang="en-US" sz="3600" b="1"/>
              <a:t> </a:t>
            </a:r>
            <a:r>
              <a:rPr lang="mn-MN" sz="3600" b="1"/>
              <a:t>Коинониа буюу Нөхөрлөл</a:t>
            </a:r>
            <a:endParaRPr lang="en-GB" sz="3600" b="1" i="1"/>
          </a:p>
        </p:txBody>
      </p:sp>
      <p:sp>
        <p:nvSpPr>
          <p:cNvPr id="50183" name="Text Box 7"/>
          <p:cNvSpPr txBox="1">
            <a:spLocks noChangeArrowheads="1"/>
          </p:cNvSpPr>
          <p:nvPr/>
        </p:nvSpPr>
        <p:spPr bwMode="auto">
          <a:xfrm>
            <a:off x="381000" y="4976813"/>
            <a:ext cx="8382000" cy="188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85763" indent="-385763" eaLnBrk="0" hangingPunct="0">
              <a:defRPr sz="2400">
                <a:solidFill>
                  <a:schemeClr val="tx1"/>
                </a:solidFill>
                <a:latin typeface="Arial" charset="0"/>
                <a:ea typeface="ＭＳ Ｐゴシック" charset="0"/>
                <a:cs typeface="Times New Roman" charset="0"/>
              </a:defRPr>
            </a:lvl1pPr>
            <a:lvl2pPr marL="37931725" indent="-37474525" eaLnBrk="0" hangingPunct="0">
              <a:defRPr sz="2400">
                <a:solidFill>
                  <a:schemeClr val="tx1"/>
                </a:solidFill>
                <a:latin typeface="Arial" charset="0"/>
                <a:ea typeface="Times New Roman" charset="0"/>
                <a:cs typeface="Times New Roman" charset="0"/>
              </a:defRPr>
            </a:lvl2pPr>
            <a:lvl3pPr eaLnBrk="0" hangingPunct="0">
              <a:defRPr sz="2400">
                <a:solidFill>
                  <a:schemeClr val="tx1"/>
                </a:solidFill>
                <a:latin typeface="Arial" charset="0"/>
                <a:ea typeface="Times New Roman" charset="0"/>
                <a:cs typeface="Times New Roman" charset="0"/>
              </a:defRPr>
            </a:lvl3pPr>
            <a:lvl4pPr eaLnBrk="0" hangingPunct="0">
              <a:defRPr sz="2400">
                <a:solidFill>
                  <a:schemeClr val="tx1"/>
                </a:solidFill>
                <a:latin typeface="Arial" charset="0"/>
                <a:ea typeface="Times New Roman" charset="0"/>
                <a:cs typeface="Times New Roman" charset="0"/>
              </a:defRPr>
            </a:lvl4pPr>
            <a:lvl5pPr eaLnBrk="0" hangingPunct="0">
              <a:defRPr sz="2400">
                <a:solidFill>
                  <a:schemeClr val="tx1"/>
                </a:solidFill>
                <a:latin typeface="Arial" charset="0"/>
                <a:ea typeface="Times New Roman" charset="0"/>
                <a:cs typeface="Times New Roman" charset="0"/>
              </a:defRPr>
            </a:lvl5pPr>
            <a:lvl6pPr marL="457200" eaLnBrk="0" fontAlgn="base" hangingPunct="0">
              <a:spcBef>
                <a:spcPct val="0"/>
              </a:spcBef>
              <a:spcAft>
                <a:spcPct val="0"/>
              </a:spcAft>
              <a:defRPr sz="2400">
                <a:solidFill>
                  <a:schemeClr val="tx1"/>
                </a:solidFill>
                <a:latin typeface="Arial" charset="0"/>
                <a:ea typeface="Times New Roman" charset="0"/>
                <a:cs typeface="Times New Roman" charset="0"/>
              </a:defRPr>
            </a:lvl6pPr>
            <a:lvl7pPr marL="914400" eaLnBrk="0" fontAlgn="base" hangingPunct="0">
              <a:spcBef>
                <a:spcPct val="0"/>
              </a:spcBef>
              <a:spcAft>
                <a:spcPct val="0"/>
              </a:spcAft>
              <a:defRPr sz="2400">
                <a:solidFill>
                  <a:schemeClr val="tx1"/>
                </a:solidFill>
                <a:latin typeface="Arial" charset="0"/>
                <a:ea typeface="Times New Roman" charset="0"/>
                <a:cs typeface="Times New Roman" charset="0"/>
              </a:defRPr>
            </a:lvl7pPr>
            <a:lvl8pPr marL="1371600" eaLnBrk="0" fontAlgn="base" hangingPunct="0">
              <a:spcBef>
                <a:spcPct val="0"/>
              </a:spcBef>
              <a:spcAft>
                <a:spcPct val="0"/>
              </a:spcAft>
              <a:defRPr sz="2400">
                <a:solidFill>
                  <a:schemeClr val="tx1"/>
                </a:solidFill>
                <a:latin typeface="Arial" charset="0"/>
                <a:ea typeface="Times New Roman" charset="0"/>
                <a:cs typeface="Times New Roman" charset="0"/>
              </a:defRPr>
            </a:lvl8pPr>
            <a:lvl9pPr marL="1828800" eaLnBrk="0" fontAlgn="base" hangingPunct="0">
              <a:spcBef>
                <a:spcPct val="0"/>
              </a:spcBef>
              <a:spcAft>
                <a:spcPct val="0"/>
              </a:spcAft>
              <a:defRPr sz="2400">
                <a:solidFill>
                  <a:schemeClr val="tx1"/>
                </a:solidFill>
                <a:latin typeface="Arial" charset="0"/>
                <a:ea typeface="Times New Roman" charset="0"/>
                <a:cs typeface="Times New Roman" charset="0"/>
              </a:defRPr>
            </a:lvl9pPr>
          </a:lstStyle>
          <a:p>
            <a:pPr eaLnBrk="1" hangingPunct="1">
              <a:spcBef>
                <a:spcPct val="50000"/>
              </a:spcBef>
            </a:pPr>
            <a:r>
              <a:rPr lang="mn-MN" b="1"/>
              <a:t>Энэ захидал сайн жишээтэй: </a:t>
            </a:r>
            <a:endParaRPr lang="en-US" b="1"/>
          </a:p>
          <a:p>
            <a:pPr eaLnBrk="1" hangingPunct="1">
              <a:spcBef>
                <a:spcPct val="50000"/>
              </a:spcBef>
              <a:buFontTx/>
              <a:buChar char="•"/>
            </a:pPr>
            <a:r>
              <a:rPr lang="mn-MN"/>
              <a:t>Төлөгдөөгүй байгаа 3 өр</a:t>
            </a:r>
            <a:endParaRPr lang="en-US"/>
          </a:p>
          <a:p>
            <a:pPr eaLnBrk="1" hangingPunct="1">
              <a:spcBef>
                <a:spcPct val="20000"/>
              </a:spcBef>
              <a:buFontTx/>
              <a:buChar char="•"/>
            </a:pPr>
            <a:r>
              <a:rPr lang="mn-MN"/>
              <a:t>Хүчтэй эргэлт</a:t>
            </a:r>
            <a:endParaRPr lang="en-US"/>
          </a:p>
          <a:p>
            <a:pPr eaLnBrk="1" hangingPunct="1">
              <a:spcBef>
                <a:spcPct val="20000"/>
              </a:spcBef>
              <a:buFontTx/>
              <a:buChar char="•"/>
            </a:pPr>
            <a:r>
              <a:rPr lang="mn-MN"/>
              <a:t>Үр дүн</a:t>
            </a:r>
            <a:endParaRPr lang="en-GB"/>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0181">
                                            <p:txEl>
                                              <p:pRg st="0" end="0"/>
                                            </p:txEl>
                                          </p:spTgt>
                                        </p:tgtEl>
                                        <p:attrNameLst>
                                          <p:attrName>style.visibility</p:attrName>
                                        </p:attrNameLst>
                                      </p:cBhvr>
                                      <p:to>
                                        <p:strVal val="visible"/>
                                      </p:to>
                                    </p:set>
                                    <p:anim calcmode="lin" valueType="num">
                                      <p:cBhvr additive="base">
                                        <p:cTn id="7" dur="500" fill="hold"/>
                                        <p:tgtEl>
                                          <p:spTgt spid="5018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018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0181">
                                            <p:txEl>
                                              <p:pRg st="1" end="1"/>
                                            </p:txEl>
                                          </p:spTgt>
                                        </p:tgtEl>
                                        <p:attrNameLst>
                                          <p:attrName>style.visibility</p:attrName>
                                        </p:attrNameLst>
                                      </p:cBhvr>
                                      <p:to>
                                        <p:strVal val="visible"/>
                                      </p:to>
                                    </p:set>
                                    <p:anim calcmode="lin" valueType="num">
                                      <p:cBhvr additive="base">
                                        <p:cTn id="13" dur="500" fill="hold"/>
                                        <p:tgtEl>
                                          <p:spTgt spid="5018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018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0181">
                                            <p:txEl>
                                              <p:pRg st="2" end="2"/>
                                            </p:txEl>
                                          </p:spTgt>
                                        </p:tgtEl>
                                        <p:attrNameLst>
                                          <p:attrName>style.visibility</p:attrName>
                                        </p:attrNameLst>
                                      </p:cBhvr>
                                      <p:to>
                                        <p:strVal val="visible"/>
                                      </p:to>
                                    </p:set>
                                    <p:anim calcmode="lin" valueType="num">
                                      <p:cBhvr additive="base">
                                        <p:cTn id="19" dur="500" fill="hold"/>
                                        <p:tgtEl>
                                          <p:spTgt spid="5018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018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0181">
                                            <p:txEl>
                                              <p:pRg st="3" end="3"/>
                                            </p:txEl>
                                          </p:spTgt>
                                        </p:tgtEl>
                                        <p:attrNameLst>
                                          <p:attrName>style.visibility</p:attrName>
                                        </p:attrNameLst>
                                      </p:cBhvr>
                                      <p:to>
                                        <p:strVal val="visible"/>
                                      </p:to>
                                    </p:set>
                                    <p:anim calcmode="lin" valueType="num">
                                      <p:cBhvr additive="base">
                                        <p:cTn id="25" dur="500" fill="hold"/>
                                        <p:tgtEl>
                                          <p:spTgt spid="50181">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018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50181">
                                            <p:txEl>
                                              <p:pRg st="4" end="4"/>
                                            </p:txEl>
                                          </p:spTgt>
                                        </p:tgtEl>
                                        <p:attrNameLst>
                                          <p:attrName>style.visibility</p:attrName>
                                        </p:attrNameLst>
                                      </p:cBhvr>
                                      <p:to>
                                        <p:strVal val="visible"/>
                                      </p:to>
                                    </p:set>
                                    <p:anim calcmode="lin" valueType="num">
                                      <p:cBhvr additive="base">
                                        <p:cTn id="31" dur="500" fill="hold"/>
                                        <p:tgtEl>
                                          <p:spTgt spid="50181">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018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50181">
                                            <p:txEl>
                                              <p:pRg st="5" end="5"/>
                                            </p:txEl>
                                          </p:spTgt>
                                        </p:tgtEl>
                                        <p:attrNameLst>
                                          <p:attrName>style.visibility</p:attrName>
                                        </p:attrNameLst>
                                      </p:cBhvr>
                                      <p:to>
                                        <p:strVal val="visible"/>
                                      </p:to>
                                    </p:set>
                                    <p:anim calcmode="lin" valueType="num">
                                      <p:cBhvr additive="base">
                                        <p:cTn id="37" dur="500" fill="hold"/>
                                        <p:tgtEl>
                                          <p:spTgt spid="50181">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50181">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50183">
                                            <p:txEl>
                                              <p:pRg st="0" end="0"/>
                                            </p:txEl>
                                          </p:spTgt>
                                        </p:tgtEl>
                                        <p:attrNameLst>
                                          <p:attrName>style.visibility</p:attrName>
                                        </p:attrNameLst>
                                      </p:cBhvr>
                                      <p:to>
                                        <p:strVal val="visible"/>
                                      </p:to>
                                    </p:set>
                                    <p:anim calcmode="lin" valueType="num">
                                      <p:cBhvr additive="base">
                                        <p:cTn id="43" dur="500" fill="hold"/>
                                        <p:tgtEl>
                                          <p:spTgt spid="50183">
                                            <p:txEl>
                                              <p:pRg st="0" end="0"/>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5018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50183">
                                            <p:txEl>
                                              <p:pRg st="1" end="1"/>
                                            </p:txEl>
                                          </p:spTgt>
                                        </p:tgtEl>
                                        <p:attrNameLst>
                                          <p:attrName>style.visibility</p:attrName>
                                        </p:attrNameLst>
                                      </p:cBhvr>
                                      <p:to>
                                        <p:strVal val="visible"/>
                                      </p:to>
                                    </p:set>
                                    <p:anim calcmode="lin" valueType="num">
                                      <p:cBhvr additive="base">
                                        <p:cTn id="49" dur="500" fill="hold"/>
                                        <p:tgtEl>
                                          <p:spTgt spid="50183">
                                            <p:txEl>
                                              <p:pRg st="1" end="1"/>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5018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50183">
                                            <p:txEl>
                                              <p:pRg st="2" end="2"/>
                                            </p:txEl>
                                          </p:spTgt>
                                        </p:tgtEl>
                                        <p:attrNameLst>
                                          <p:attrName>style.visibility</p:attrName>
                                        </p:attrNameLst>
                                      </p:cBhvr>
                                      <p:to>
                                        <p:strVal val="visible"/>
                                      </p:to>
                                    </p:set>
                                    <p:anim calcmode="lin" valueType="num">
                                      <p:cBhvr additive="base">
                                        <p:cTn id="55" dur="500" fill="hold"/>
                                        <p:tgtEl>
                                          <p:spTgt spid="50183">
                                            <p:txEl>
                                              <p:pRg st="2" end="2"/>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5018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50183">
                                            <p:txEl>
                                              <p:pRg st="3" end="3"/>
                                            </p:txEl>
                                          </p:spTgt>
                                        </p:tgtEl>
                                        <p:attrNameLst>
                                          <p:attrName>style.visibility</p:attrName>
                                        </p:attrNameLst>
                                      </p:cBhvr>
                                      <p:to>
                                        <p:strVal val="visible"/>
                                      </p:to>
                                    </p:set>
                                    <p:anim calcmode="lin" valueType="num">
                                      <p:cBhvr additive="base">
                                        <p:cTn id="61" dur="500" fill="hold"/>
                                        <p:tgtEl>
                                          <p:spTgt spid="50183">
                                            <p:txEl>
                                              <p:pRg st="3" end="3"/>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5018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1" grpId="0" build="p" autoUpdateAnimBg="0"/>
      <p:bldP spid="50183" grpId="0" build="p"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 Box 6"/>
          <p:cNvSpPr txBox="1">
            <a:spLocks noChangeArrowheads="1"/>
          </p:cNvSpPr>
          <p:nvPr/>
        </p:nvSpPr>
        <p:spPr bwMode="auto">
          <a:xfrm>
            <a:off x="1295400" y="0"/>
            <a:ext cx="6553200" cy="654050"/>
          </a:xfrm>
          <a:prstGeom prst="rect">
            <a:avLst/>
          </a:prstGeom>
          <a:solidFill>
            <a:srgbClr val="E8B21A">
              <a:alpha val="50195"/>
            </a:srgbClr>
          </a:solidFill>
          <a:ln w="12700">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Times New Roman" charset="0"/>
              </a:defRPr>
            </a:lvl1pPr>
            <a:lvl2pPr marL="37931725" indent="-37474525" eaLnBrk="0" hangingPunct="0">
              <a:defRPr sz="2400">
                <a:solidFill>
                  <a:schemeClr val="tx1"/>
                </a:solidFill>
                <a:latin typeface="Arial" charset="0"/>
                <a:ea typeface="Times New Roman" charset="0"/>
                <a:cs typeface="Times New Roman" charset="0"/>
              </a:defRPr>
            </a:lvl2pPr>
            <a:lvl3pPr eaLnBrk="0" hangingPunct="0">
              <a:defRPr sz="2400">
                <a:solidFill>
                  <a:schemeClr val="tx1"/>
                </a:solidFill>
                <a:latin typeface="Arial" charset="0"/>
                <a:ea typeface="Times New Roman" charset="0"/>
                <a:cs typeface="Times New Roman" charset="0"/>
              </a:defRPr>
            </a:lvl3pPr>
            <a:lvl4pPr eaLnBrk="0" hangingPunct="0">
              <a:defRPr sz="2400">
                <a:solidFill>
                  <a:schemeClr val="tx1"/>
                </a:solidFill>
                <a:latin typeface="Arial" charset="0"/>
                <a:ea typeface="Times New Roman" charset="0"/>
                <a:cs typeface="Times New Roman" charset="0"/>
              </a:defRPr>
            </a:lvl4pPr>
            <a:lvl5pPr eaLnBrk="0" hangingPunct="0">
              <a:defRPr sz="2400">
                <a:solidFill>
                  <a:schemeClr val="tx1"/>
                </a:solidFill>
                <a:latin typeface="Arial" charset="0"/>
                <a:ea typeface="Times New Roman" charset="0"/>
                <a:cs typeface="Times New Roman" charset="0"/>
              </a:defRPr>
            </a:lvl5pPr>
            <a:lvl6pPr marL="457200" eaLnBrk="0" fontAlgn="base" hangingPunct="0">
              <a:spcBef>
                <a:spcPct val="0"/>
              </a:spcBef>
              <a:spcAft>
                <a:spcPct val="0"/>
              </a:spcAft>
              <a:defRPr sz="2400">
                <a:solidFill>
                  <a:schemeClr val="tx1"/>
                </a:solidFill>
                <a:latin typeface="Arial" charset="0"/>
                <a:ea typeface="Times New Roman" charset="0"/>
                <a:cs typeface="Times New Roman" charset="0"/>
              </a:defRPr>
            </a:lvl6pPr>
            <a:lvl7pPr marL="914400" eaLnBrk="0" fontAlgn="base" hangingPunct="0">
              <a:spcBef>
                <a:spcPct val="0"/>
              </a:spcBef>
              <a:spcAft>
                <a:spcPct val="0"/>
              </a:spcAft>
              <a:defRPr sz="2400">
                <a:solidFill>
                  <a:schemeClr val="tx1"/>
                </a:solidFill>
                <a:latin typeface="Arial" charset="0"/>
                <a:ea typeface="Times New Roman" charset="0"/>
                <a:cs typeface="Times New Roman" charset="0"/>
              </a:defRPr>
            </a:lvl7pPr>
            <a:lvl8pPr marL="1371600" eaLnBrk="0" fontAlgn="base" hangingPunct="0">
              <a:spcBef>
                <a:spcPct val="0"/>
              </a:spcBef>
              <a:spcAft>
                <a:spcPct val="0"/>
              </a:spcAft>
              <a:defRPr sz="2400">
                <a:solidFill>
                  <a:schemeClr val="tx1"/>
                </a:solidFill>
                <a:latin typeface="Arial" charset="0"/>
                <a:ea typeface="Times New Roman" charset="0"/>
                <a:cs typeface="Times New Roman" charset="0"/>
              </a:defRPr>
            </a:lvl8pPr>
            <a:lvl9pPr marL="1828800" eaLnBrk="0" fontAlgn="base" hangingPunct="0">
              <a:spcBef>
                <a:spcPct val="0"/>
              </a:spcBef>
              <a:spcAft>
                <a:spcPct val="0"/>
              </a:spcAft>
              <a:defRPr sz="2400">
                <a:solidFill>
                  <a:schemeClr val="tx1"/>
                </a:solidFill>
                <a:latin typeface="Arial" charset="0"/>
                <a:ea typeface="Times New Roman" charset="0"/>
                <a:cs typeface="Times New Roman" charset="0"/>
              </a:defRPr>
            </a:lvl9pPr>
          </a:lstStyle>
          <a:p>
            <a:pPr algn="ctr" eaLnBrk="1" hangingPunct="1">
              <a:spcBef>
                <a:spcPct val="50000"/>
              </a:spcBef>
            </a:pPr>
            <a:r>
              <a:rPr lang="mn-MN" sz="3600" b="1"/>
              <a:t>Төлөгдөөгүй байсан 3 өр</a:t>
            </a:r>
            <a:endParaRPr lang="en-GB" sz="3600" b="1" i="1"/>
          </a:p>
        </p:txBody>
      </p:sp>
      <p:sp>
        <p:nvSpPr>
          <p:cNvPr id="51207" name="Text Box 7"/>
          <p:cNvSpPr txBox="1">
            <a:spLocks noChangeArrowheads="1"/>
          </p:cNvSpPr>
          <p:nvPr/>
        </p:nvSpPr>
        <p:spPr bwMode="auto">
          <a:xfrm>
            <a:off x="457200" y="685800"/>
            <a:ext cx="8305800" cy="210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85763" indent="-385763" eaLnBrk="0" hangingPunct="0">
              <a:defRPr sz="2400">
                <a:solidFill>
                  <a:schemeClr val="tx1"/>
                </a:solidFill>
                <a:latin typeface="Arial" charset="0"/>
                <a:ea typeface="ＭＳ Ｐゴシック" charset="0"/>
                <a:cs typeface="Times New Roman" charset="0"/>
              </a:defRPr>
            </a:lvl1pPr>
            <a:lvl2pPr marL="37931725" indent="-37474525" eaLnBrk="0" hangingPunct="0">
              <a:defRPr sz="2400">
                <a:solidFill>
                  <a:schemeClr val="tx1"/>
                </a:solidFill>
                <a:latin typeface="Arial" charset="0"/>
                <a:ea typeface="Times New Roman" charset="0"/>
                <a:cs typeface="Times New Roman" charset="0"/>
              </a:defRPr>
            </a:lvl2pPr>
            <a:lvl3pPr eaLnBrk="0" hangingPunct="0">
              <a:defRPr sz="2400">
                <a:solidFill>
                  <a:schemeClr val="tx1"/>
                </a:solidFill>
                <a:latin typeface="Arial" charset="0"/>
                <a:ea typeface="Times New Roman" charset="0"/>
                <a:cs typeface="Times New Roman" charset="0"/>
              </a:defRPr>
            </a:lvl3pPr>
            <a:lvl4pPr eaLnBrk="0" hangingPunct="0">
              <a:defRPr sz="2400">
                <a:solidFill>
                  <a:schemeClr val="tx1"/>
                </a:solidFill>
                <a:latin typeface="Arial" charset="0"/>
                <a:ea typeface="Times New Roman" charset="0"/>
                <a:cs typeface="Times New Roman" charset="0"/>
              </a:defRPr>
            </a:lvl4pPr>
            <a:lvl5pPr eaLnBrk="0" hangingPunct="0">
              <a:defRPr sz="2400">
                <a:solidFill>
                  <a:schemeClr val="tx1"/>
                </a:solidFill>
                <a:latin typeface="Arial" charset="0"/>
                <a:ea typeface="Times New Roman" charset="0"/>
                <a:cs typeface="Times New Roman" charset="0"/>
              </a:defRPr>
            </a:lvl5pPr>
            <a:lvl6pPr marL="457200" eaLnBrk="0" fontAlgn="base" hangingPunct="0">
              <a:spcBef>
                <a:spcPct val="0"/>
              </a:spcBef>
              <a:spcAft>
                <a:spcPct val="0"/>
              </a:spcAft>
              <a:defRPr sz="2400">
                <a:solidFill>
                  <a:schemeClr val="tx1"/>
                </a:solidFill>
                <a:latin typeface="Arial" charset="0"/>
                <a:ea typeface="Times New Roman" charset="0"/>
                <a:cs typeface="Times New Roman" charset="0"/>
              </a:defRPr>
            </a:lvl6pPr>
            <a:lvl7pPr marL="914400" eaLnBrk="0" fontAlgn="base" hangingPunct="0">
              <a:spcBef>
                <a:spcPct val="0"/>
              </a:spcBef>
              <a:spcAft>
                <a:spcPct val="0"/>
              </a:spcAft>
              <a:defRPr sz="2400">
                <a:solidFill>
                  <a:schemeClr val="tx1"/>
                </a:solidFill>
                <a:latin typeface="Arial" charset="0"/>
                <a:ea typeface="Times New Roman" charset="0"/>
                <a:cs typeface="Times New Roman" charset="0"/>
              </a:defRPr>
            </a:lvl7pPr>
            <a:lvl8pPr marL="1371600" eaLnBrk="0" fontAlgn="base" hangingPunct="0">
              <a:spcBef>
                <a:spcPct val="0"/>
              </a:spcBef>
              <a:spcAft>
                <a:spcPct val="0"/>
              </a:spcAft>
              <a:defRPr sz="2400">
                <a:solidFill>
                  <a:schemeClr val="tx1"/>
                </a:solidFill>
                <a:latin typeface="Arial" charset="0"/>
                <a:ea typeface="Times New Roman" charset="0"/>
                <a:cs typeface="Times New Roman" charset="0"/>
              </a:defRPr>
            </a:lvl8pPr>
            <a:lvl9pPr marL="1828800" eaLnBrk="0" fontAlgn="base" hangingPunct="0">
              <a:spcBef>
                <a:spcPct val="0"/>
              </a:spcBef>
              <a:spcAft>
                <a:spcPct val="0"/>
              </a:spcAft>
              <a:defRPr sz="2400">
                <a:solidFill>
                  <a:schemeClr val="tx1"/>
                </a:solidFill>
                <a:latin typeface="Arial" charset="0"/>
                <a:ea typeface="Times New Roman" charset="0"/>
                <a:cs typeface="Times New Roman" charset="0"/>
              </a:defRPr>
            </a:lvl9pPr>
          </a:lstStyle>
          <a:p>
            <a:pPr eaLnBrk="1" hangingPunct="1">
              <a:spcBef>
                <a:spcPct val="50000"/>
              </a:spcBef>
            </a:pPr>
            <a:r>
              <a:rPr lang="mn-MN" b="1" u="sng"/>
              <a:t>Онесимийн өр:</a:t>
            </a:r>
            <a:endParaRPr lang="en-US" b="1" u="sng"/>
          </a:p>
          <a:p>
            <a:pPr eaLnBrk="1" hangingPunct="1">
              <a:spcBef>
                <a:spcPct val="50000"/>
              </a:spcBef>
              <a:buFontTx/>
              <a:buChar char="•"/>
            </a:pPr>
            <a:r>
              <a:rPr lang="mn-MN"/>
              <a:t>Тэр Филемоноос хулгайлснаа төлөх өртэй байсан </a:t>
            </a:r>
          </a:p>
          <a:p>
            <a:pPr eaLnBrk="1" hangingPunct="1">
              <a:spcBef>
                <a:spcPct val="50000"/>
              </a:spcBef>
              <a:buFontTx/>
              <a:buChar char="•"/>
            </a:pPr>
            <a:r>
              <a:rPr lang="mn-MN"/>
              <a:t>Тэр Филемонд өөрийн амийн өртэй байсан. </a:t>
            </a:r>
          </a:p>
          <a:p>
            <a:pPr eaLnBrk="1" hangingPunct="1">
              <a:spcBef>
                <a:spcPct val="50000"/>
              </a:spcBef>
              <a:buFontTx/>
              <a:buChar char="•"/>
            </a:pPr>
            <a:r>
              <a:rPr lang="mn-MN" b="1" i="1"/>
              <a:t>Зөвлөгөө</a:t>
            </a:r>
            <a:r>
              <a:rPr lang="en-US" b="1" i="1"/>
              <a:t>: </a:t>
            </a:r>
            <a:r>
              <a:rPr lang="mn-MN" b="1" i="1"/>
              <a:t>Шийтгэлээс өмнө Эзэн руу гаа буцаж оч. </a:t>
            </a:r>
            <a:endParaRPr lang="en-GB" b="1" i="1"/>
          </a:p>
        </p:txBody>
      </p:sp>
      <p:sp>
        <p:nvSpPr>
          <p:cNvPr id="51208" name="Text Box 8"/>
          <p:cNvSpPr txBox="1">
            <a:spLocks noChangeArrowheads="1"/>
          </p:cNvSpPr>
          <p:nvPr/>
        </p:nvSpPr>
        <p:spPr bwMode="auto">
          <a:xfrm>
            <a:off x="457200" y="2667000"/>
            <a:ext cx="8305800"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85763" indent="-385763" eaLnBrk="0" hangingPunct="0">
              <a:defRPr sz="2400">
                <a:solidFill>
                  <a:schemeClr val="tx1"/>
                </a:solidFill>
                <a:latin typeface="Arial" charset="0"/>
                <a:ea typeface="ＭＳ Ｐゴシック" charset="0"/>
                <a:cs typeface="Times New Roman" charset="0"/>
              </a:defRPr>
            </a:lvl1pPr>
            <a:lvl2pPr marL="37931725" indent="-37474525" eaLnBrk="0" hangingPunct="0">
              <a:defRPr sz="2400">
                <a:solidFill>
                  <a:schemeClr val="tx1"/>
                </a:solidFill>
                <a:latin typeface="Arial" charset="0"/>
                <a:ea typeface="Times New Roman" charset="0"/>
                <a:cs typeface="Times New Roman" charset="0"/>
              </a:defRPr>
            </a:lvl2pPr>
            <a:lvl3pPr eaLnBrk="0" hangingPunct="0">
              <a:defRPr sz="2400">
                <a:solidFill>
                  <a:schemeClr val="tx1"/>
                </a:solidFill>
                <a:latin typeface="Arial" charset="0"/>
                <a:ea typeface="Times New Roman" charset="0"/>
                <a:cs typeface="Times New Roman" charset="0"/>
              </a:defRPr>
            </a:lvl3pPr>
            <a:lvl4pPr eaLnBrk="0" hangingPunct="0">
              <a:defRPr sz="2400">
                <a:solidFill>
                  <a:schemeClr val="tx1"/>
                </a:solidFill>
                <a:latin typeface="Arial" charset="0"/>
                <a:ea typeface="Times New Roman" charset="0"/>
                <a:cs typeface="Times New Roman" charset="0"/>
              </a:defRPr>
            </a:lvl4pPr>
            <a:lvl5pPr eaLnBrk="0" hangingPunct="0">
              <a:defRPr sz="2400">
                <a:solidFill>
                  <a:schemeClr val="tx1"/>
                </a:solidFill>
                <a:latin typeface="Arial" charset="0"/>
                <a:ea typeface="Times New Roman" charset="0"/>
                <a:cs typeface="Times New Roman" charset="0"/>
              </a:defRPr>
            </a:lvl5pPr>
            <a:lvl6pPr marL="457200" eaLnBrk="0" fontAlgn="base" hangingPunct="0">
              <a:spcBef>
                <a:spcPct val="0"/>
              </a:spcBef>
              <a:spcAft>
                <a:spcPct val="0"/>
              </a:spcAft>
              <a:defRPr sz="2400">
                <a:solidFill>
                  <a:schemeClr val="tx1"/>
                </a:solidFill>
                <a:latin typeface="Arial" charset="0"/>
                <a:ea typeface="Times New Roman" charset="0"/>
                <a:cs typeface="Times New Roman" charset="0"/>
              </a:defRPr>
            </a:lvl6pPr>
            <a:lvl7pPr marL="914400" eaLnBrk="0" fontAlgn="base" hangingPunct="0">
              <a:spcBef>
                <a:spcPct val="0"/>
              </a:spcBef>
              <a:spcAft>
                <a:spcPct val="0"/>
              </a:spcAft>
              <a:defRPr sz="2400">
                <a:solidFill>
                  <a:schemeClr val="tx1"/>
                </a:solidFill>
                <a:latin typeface="Arial" charset="0"/>
                <a:ea typeface="Times New Roman" charset="0"/>
                <a:cs typeface="Times New Roman" charset="0"/>
              </a:defRPr>
            </a:lvl7pPr>
            <a:lvl8pPr marL="1371600" eaLnBrk="0" fontAlgn="base" hangingPunct="0">
              <a:spcBef>
                <a:spcPct val="0"/>
              </a:spcBef>
              <a:spcAft>
                <a:spcPct val="0"/>
              </a:spcAft>
              <a:defRPr sz="2400">
                <a:solidFill>
                  <a:schemeClr val="tx1"/>
                </a:solidFill>
                <a:latin typeface="Arial" charset="0"/>
                <a:ea typeface="Times New Roman" charset="0"/>
                <a:cs typeface="Times New Roman" charset="0"/>
              </a:defRPr>
            </a:lvl8pPr>
            <a:lvl9pPr marL="1828800" eaLnBrk="0" fontAlgn="base" hangingPunct="0">
              <a:spcBef>
                <a:spcPct val="0"/>
              </a:spcBef>
              <a:spcAft>
                <a:spcPct val="0"/>
              </a:spcAft>
              <a:defRPr sz="2400">
                <a:solidFill>
                  <a:schemeClr val="tx1"/>
                </a:solidFill>
                <a:latin typeface="Arial" charset="0"/>
                <a:ea typeface="Times New Roman" charset="0"/>
                <a:cs typeface="Times New Roman" charset="0"/>
              </a:defRPr>
            </a:lvl9pPr>
          </a:lstStyle>
          <a:p>
            <a:pPr eaLnBrk="1" hangingPunct="1">
              <a:spcBef>
                <a:spcPct val="50000"/>
              </a:spcBef>
            </a:pPr>
            <a:r>
              <a:rPr lang="mn-MN" b="1" u="sng"/>
              <a:t>Пуулийн өр</a:t>
            </a:r>
            <a:r>
              <a:rPr lang="en-US" b="1" u="sng"/>
              <a:t>:</a:t>
            </a:r>
          </a:p>
          <a:p>
            <a:pPr eaLnBrk="1" hangingPunct="1">
              <a:spcBef>
                <a:spcPct val="50000"/>
              </a:spcBef>
              <a:buFontTx/>
              <a:buChar char="•"/>
            </a:pPr>
            <a:r>
              <a:rPr lang="mn-MN"/>
              <a:t>Тэр Филемонд өдөр бүрийн алдагдсан ажлын үнэ цэнийг төлөх өртэй байсан. </a:t>
            </a:r>
          </a:p>
          <a:p>
            <a:pPr eaLnBrk="1" hangingPunct="1">
              <a:spcBef>
                <a:spcPct val="50000"/>
              </a:spcBef>
              <a:buFontTx/>
              <a:buChar char="•"/>
            </a:pPr>
            <a:r>
              <a:rPr lang="mn-MN" b="1" i="1"/>
              <a:t>Зөвлөгөө</a:t>
            </a:r>
            <a:r>
              <a:rPr lang="mn-MN"/>
              <a:t>: </a:t>
            </a:r>
            <a:r>
              <a:rPr lang="mn-MN" b="1" i="1"/>
              <a:t>Онесимын өрийг надтай тооцоорой. Би төлнө. </a:t>
            </a:r>
            <a:endParaRPr lang="en-GB" b="1" i="1"/>
          </a:p>
        </p:txBody>
      </p:sp>
      <p:sp>
        <p:nvSpPr>
          <p:cNvPr id="51209" name="Text Box 9"/>
          <p:cNvSpPr txBox="1">
            <a:spLocks noChangeArrowheads="1"/>
          </p:cNvSpPr>
          <p:nvPr/>
        </p:nvSpPr>
        <p:spPr bwMode="auto">
          <a:xfrm>
            <a:off x="228600" y="4684713"/>
            <a:ext cx="8686800" cy="217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85763" indent="-385763" eaLnBrk="0" hangingPunct="0">
              <a:defRPr sz="2400">
                <a:solidFill>
                  <a:schemeClr val="tx1"/>
                </a:solidFill>
                <a:latin typeface="Arial" charset="0"/>
                <a:ea typeface="ＭＳ Ｐゴシック" charset="0"/>
                <a:cs typeface="Times New Roman" charset="0"/>
              </a:defRPr>
            </a:lvl1pPr>
            <a:lvl2pPr marL="37931725" indent="-37474525" eaLnBrk="0" hangingPunct="0">
              <a:defRPr sz="2400">
                <a:solidFill>
                  <a:schemeClr val="tx1"/>
                </a:solidFill>
                <a:latin typeface="Arial" charset="0"/>
                <a:ea typeface="Times New Roman" charset="0"/>
                <a:cs typeface="Times New Roman" charset="0"/>
              </a:defRPr>
            </a:lvl2pPr>
            <a:lvl3pPr eaLnBrk="0" hangingPunct="0">
              <a:defRPr sz="2400">
                <a:solidFill>
                  <a:schemeClr val="tx1"/>
                </a:solidFill>
                <a:latin typeface="Arial" charset="0"/>
                <a:ea typeface="Times New Roman" charset="0"/>
                <a:cs typeface="Times New Roman" charset="0"/>
              </a:defRPr>
            </a:lvl3pPr>
            <a:lvl4pPr eaLnBrk="0" hangingPunct="0">
              <a:defRPr sz="2400">
                <a:solidFill>
                  <a:schemeClr val="tx1"/>
                </a:solidFill>
                <a:latin typeface="Arial" charset="0"/>
                <a:ea typeface="Times New Roman" charset="0"/>
                <a:cs typeface="Times New Roman" charset="0"/>
              </a:defRPr>
            </a:lvl4pPr>
            <a:lvl5pPr eaLnBrk="0" hangingPunct="0">
              <a:defRPr sz="2400">
                <a:solidFill>
                  <a:schemeClr val="tx1"/>
                </a:solidFill>
                <a:latin typeface="Arial" charset="0"/>
                <a:ea typeface="Times New Roman" charset="0"/>
                <a:cs typeface="Times New Roman" charset="0"/>
              </a:defRPr>
            </a:lvl5pPr>
            <a:lvl6pPr marL="457200" eaLnBrk="0" fontAlgn="base" hangingPunct="0">
              <a:spcBef>
                <a:spcPct val="0"/>
              </a:spcBef>
              <a:spcAft>
                <a:spcPct val="0"/>
              </a:spcAft>
              <a:defRPr sz="2400">
                <a:solidFill>
                  <a:schemeClr val="tx1"/>
                </a:solidFill>
                <a:latin typeface="Arial" charset="0"/>
                <a:ea typeface="Times New Roman" charset="0"/>
                <a:cs typeface="Times New Roman" charset="0"/>
              </a:defRPr>
            </a:lvl6pPr>
            <a:lvl7pPr marL="914400" eaLnBrk="0" fontAlgn="base" hangingPunct="0">
              <a:spcBef>
                <a:spcPct val="0"/>
              </a:spcBef>
              <a:spcAft>
                <a:spcPct val="0"/>
              </a:spcAft>
              <a:defRPr sz="2400">
                <a:solidFill>
                  <a:schemeClr val="tx1"/>
                </a:solidFill>
                <a:latin typeface="Arial" charset="0"/>
                <a:ea typeface="Times New Roman" charset="0"/>
                <a:cs typeface="Times New Roman" charset="0"/>
              </a:defRPr>
            </a:lvl7pPr>
            <a:lvl8pPr marL="1371600" eaLnBrk="0" fontAlgn="base" hangingPunct="0">
              <a:spcBef>
                <a:spcPct val="0"/>
              </a:spcBef>
              <a:spcAft>
                <a:spcPct val="0"/>
              </a:spcAft>
              <a:defRPr sz="2400">
                <a:solidFill>
                  <a:schemeClr val="tx1"/>
                </a:solidFill>
                <a:latin typeface="Arial" charset="0"/>
                <a:ea typeface="Times New Roman" charset="0"/>
                <a:cs typeface="Times New Roman" charset="0"/>
              </a:defRPr>
            </a:lvl8pPr>
            <a:lvl9pPr marL="1828800" eaLnBrk="0" fontAlgn="base" hangingPunct="0">
              <a:spcBef>
                <a:spcPct val="0"/>
              </a:spcBef>
              <a:spcAft>
                <a:spcPct val="0"/>
              </a:spcAft>
              <a:defRPr sz="2400">
                <a:solidFill>
                  <a:schemeClr val="tx1"/>
                </a:solidFill>
                <a:latin typeface="Arial" charset="0"/>
                <a:ea typeface="Times New Roman" charset="0"/>
                <a:cs typeface="Times New Roman" charset="0"/>
              </a:defRPr>
            </a:lvl9pPr>
          </a:lstStyle>
          <a:p>
            <a:pPr eaLnBrk="1" hangingPunct="1">
              <a:spcBef>
                <a:spcPct val="50000"/>
              </a:spcBef>
            </a:pPr>
            <a:r>
              <a:rPr lang="mn-MN" b="1" u="sng"/>
              <a:t>Филемоны өр</a:t>
            </a:r>
            <a:r>
              <a:rPr lang="en-US" b="1" u="sng"/>
              <a:t>:</a:t>
            </a:r>
          </a:p>
          <a:p>
            <a:pPr eaLnBrk="1" hangingPunct="1">
              <a:spcBef>
                <a:spcPct val="50000"/>
              </a:spcBef>
              <a:buFontTx/>
              <a:buChar char="•"/>
            </a:pPr>
            <a:r>
              <a:rPr lang="mn-MN"/>
              <a:t>Тэрээр Пуульд Христ доторх шинэ амьдралын өртэй </a:t>
            </a:r>
            <a:r>
              <a:rPr lang="en-US"/>
              <a:t>(19)</a:t>
            </a:r>
          </a:p>
          <a:p>
            <a:pPr eaLnBrk="1" hangingPunct="1">
              <a:spcBef>
                <a:spcPct val="20000"/>
              </a:spcBef>
              <a:buFontTx/>
              <a:buChar char="•"/>
            </a:pPr>
            <a:r>
              <a:rPr lang="mn-MN" b="1" i="1"/>
              <a:t>Зөвлөгөө</a:t>
            </a:r>
            <a:r>
              <a:rPr lang="en-US" b="1" i="1"/>
              <a:t>: </a:t>
            </a:r>
            <a:r>
              <a:rPr lang="mn-MN" b="1" i="1"/>
              <a:t>Зугтсан боолоо ахан дүү шиг хүлээн авч, гэхдээ үүнээс илүү сайн зүйлийг хий-түүнийг нар руу буцаагаарай. </a:t>
            </a:r>
            <a:endParaRPr lang="en-GB" b="1" i="1"/>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1207"/>
                                        </p:tgtEl>
                                        <p:attrNameLst>
                                          <p:attrName>style.visibility</p:attrName>
                                        </p:attrNameLst>
                                      </p:cBhvr>
                                      <p:to>
                                        <p:strVal val="visible"/>
                                      </p:to>
                                    </p:set>
                                    <p:anim calcmode="lin" valueType="num">
                                      <p:cBhvr additive="base">
                                        <p:cTn id="7" dur="500" fill="hold"/>
                                        <p:tgtEl>
                                          <p:spTgt spid="51207"/>
                                        </p:tgtEl>
                                        <p:attrNameLst>
                                          <p:attrName>ppt_x</p:attrName>
                                        </p:attrNameLst>
                                      </p:cBhvr>
                                      <p:tavLst>
                                        <p:tav tm="0">
                                          <p:val>
                                            <p:strVal val="0-#ppt_w/2"/>
                                          </p:val>
                                        </p:tav>
                                        <p:tav tm="100000">
                                          <p:val>
                                            <p:strVal val="#ppt_x"/>
                                          </p:val>
                                        </p:tav>
                                      </p:tavLst>
                                    </p:anim>
                                    <p:anim calcmode="lin" valueType="num">
                                      <p:cBhvr additive="base">
                                        <p:cTn id="8" dur="500" fill="hold"/>
                                        <p:tgtEl>
                                          <p:spTgt spid="51207"/>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1208"/>
                                        </p:tgtEl>
                                        <p:attrNameLst>
                                          <p:attrName>style.visibility</p:attrName>
                                        </p:attrNameLst>
                                      </p:cBhvr>
                                      <p:to>
                                        <p:strVal val="visible"/>
                                      </p:to>
                                    </p:set>
                                    <p:anim calcmode="lin" valueType="num">
                                      <p:cBhvr additive="base">
                                        <p:cTn id="13" dur="500" fill="hold"/>
                                        <p:tgtEl>
                                          <p:spTgt spid="51208"/>
                                        </p:tgtEl>
                                        <p:attrNameLst>
                                          <p:attrName>ppt_x</p:attrName>
                                        </p:attrNameLst>
                                      </p:cBhvr>
                                      <p:tavLst>
                                        <p:tav tm="0">
                                          <p:val>
                                            <p:strVal val="0-#ppt_w/2"/>
                                          </p:val>
                                        </p:tav>
                                        <p:tav tm="100000">
                                          <p:val>
                                            <p:strVal val="#ppt_x"/>
                                          </p:val>
                                        </p:tav>
                                      </p:tavLst>
                                    </p:anim>
                                    <p:anim calcmode="lin" valueType="num">
                                      <p:cBhvr additive="base">
                                        <p:cTn id="14" dur="500" fill="hold"/>
                                        <p:tgtEl>
                                          <p:spTgt spid="51208"/>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1209"/>
                                        </p:tgtEl>
                                        <p:attrNameLst>
                                          <p:attrName>style.visibility</p:attrName>
                                        </p:attrNameLst>
                                      </p:cBhvr>
                                      <p:to>
                                        <p:strVal val="visible"/>
                                      </p:to>
                                    </p:set>
                                    <p:anim calcmode="lin" valueType="num">
                                      <p:cBhvr additive="base">
                                        <p:cTn id="19" dur="500" fill="hold"/>
                                        <p:tgtEl>
                                          <p:spTgt spid="51209"/>
                                        </p:tgtEl>
                                        <p:attrNameLst>
                                          <p:attrName>ppt_x</p:attrName>
                                        </p:attrNameLst>
                                      </p:cBhvr>
                                      <p:tavLst>
                                        <p:tav tm="0">
                                          <p:val>
                                            <p:strVal val="0-#ppt_w/2"/>
                                          </p:val>
                                        </p:tav>
                                        <p:tav tm="100000">
                                          <p:val>
                                            <p:strVal val="#ppt_x"/>
                                          </p:val>
                                        </p:tav>
                                      </p:tavLst>
                                    </p:anim>
                                    <p:anim calcmode="lin" valueType="num">
                                      <p:cBhvr additive="base">
                                        <p:cTn id="20" dur="500" fill="hold"/>
                                        <p:tgtEl>
                                          <p:spTgt spid="5120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7" grpId="0" autoUpdateAnimBg="0"/>
      <p:bldP spid="51208" grpId="0" autoUpdateAnimBg="0"/>
      <p:bldP spid="51209"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9" name="Text Box 5"/>
          <p:cNvSpPr txBox="1">
            <a:spLocks noChangeArrowheads="1"/>
          </p:cNvSpPr>
          <p:nvPr/>
        </p:nvSpPr>
        <p:spPr bwMode="auto">
          <a:xfrm>
            <a:off x="990600" y="1676400"/>
            <a:ext cx="76200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85763" indent="-385763" eaLnBrk="0" hangingPunct="0">
              <a:defRPr sz="2400">
                <a:solidFill>
                  <a:schemeClr val="tx1"/>
                </a:solidFill>
                <a:latin typeface="Arial" charset="0"/>
                <a:ea typeface="ＭＳ Ｐゴシック" charset="0"/>
                <a:cs typeface="Times New Roman" charset="0"/>
              </a:defRPr>
            </a:lvl1pPr>
            <a:lvl2pPr marL="37931725" indent="-37474525" eaLnBrk="0" hangingPunct="0">
              <a:defRPr sz="2400">
                <a:solidFill>
                  <a:schemeClr val="tx1"/>
                </a:solidFill>
                <a:latin typeface="Arial" charset="0"/>
                <a:ea typeface="Times New Roman" charset="0"/>
                <a:cs typeface="Times New Roman" charset="0"/>
              </a:defRPr>
            </a:lvl2pPr>
            <a:lvl3pPr eaLnBrk="0" hangingPunct="0">
              <a:defRPr sz="2400">
                <a:solidFill>
                  <a:schemeClr val="tx1"/>
                </a:solidFill>
                <a:latin typeface="Arial" charset="0"/>
                <a:ea typeface="Times New Roman" charset="0"/>
                <a:cs typeface="Times New Roman" charset="0"/>
              </a:defRPr>
            </a:lvl3pPr>
            <a:lvl4pPr eaLnBrk="0" hangingPunct="0">
              <a:defRPr sz="2400">
                <a:solidFill>
                  <a:schemeClr val="tx1"/>
                </a:solidFill>
                <a:latin typeface="Arial" charset="0"/>
                <a:ea typeface="Times New Roman" charset="0"/>
                <a:cs typeface="Times New Roman" charset="0"/>
              </a:defRPr>
            </a:lvl4pPr>
            <a:lvl5pPr eaLnBrk="0" hangingPunct="0">
              <a:defRPr sz="2400">
                <a:solidFill>
                  <a:schemeClr val="tx1"/>
                </a:solidFill>
                <a:latin typeface="Arial" charset="0"/>
                <a:ea typeface="Times New Roman" charset="0"/>
                <a:cs typeface="Times New Roman" charset="0"/>
              </a:defRPr>
            </a:lvl5pPr>
            <a:lvl6pPr marL="457200" eaLnBrk="0" fontAlgn="base" hangingPunct="0">
              <a:spcBef>
                <a:spcPct val="0"/>
              </a:spcBef>
              <a:spcAft>
                <a:spcPct val="0"/>
              </a:spcAft>
              <a:defRPr sz="2400">
                <a:solidFill>
                  <a:schemeClr val="tx1"/>
                </a:solidFill>
                <a:latin typeface="Arial" charset="0"/>
                <a:ea typeface="Times New Roman" charset="0"/>
                <a:cs typeface="Times New Roman" charset="0"/>
              </a:defRPr>
            </a:lvl6pPr>
            <a:lvl7pPr marL="914400" eaLnBrk="0" fontAlgn="base" hangingPunct="0">
              <a:spcBef>
                <a:spcPct val="0"/>
              </a:spcBef>
              <a:spcAft>
                <a:spcPct val="0"/>
              </a:spcAft>
              <a:defRPr sz="2400">
                <a:solidFill>
                  <a:schemeClr val="tx1"/>
                </a:solidFill>
                <a:latin typeface="Arial" charset="0"/>
                <a:ea typeface="Times New Roman" charset="0"/>
                <a:cs typeface="Times New Roman" charset="0"/>
              </a:defRPr>
            </a:lvl7pPr>
            <a:lvl8pPr marL="1371600" eaLnBrk="0" fontAlgn="base" hangingPunct="0">
              <a:spcBef>
                <a:spcPct val="0"/>
              </a:spcBef>
              <a:spcAft>
                <a:spcPct val="0"/>
              </a:spcAft>
              <a:defRPr sz="2400">
                <a:solidFill>
                  <a:schemeClr val="tx1"/>
                </a:solidFill>
                <a:latin typeface="Arial" charset="0"/>
                <a:ea typeface="Times New Roman" charset="0"/>
                <a:cs typeface="Times New Roman" charset="0"/>
              </a:defRPr>
            </a:lvl8pPr>
            <a:lvl9pPr marL="1828800" eaLnBrk="0" fontAlgn="base" hangingPunct="0">
              <a:spcBef>
                <a:spcPct val="0"/>
              </a:spcBef>
              <a:spcAft>
                <a:spcPct val="0"/>
              </a:spcAft>
              <a:defRPr sz="2400">
                <a:solidFill>
                  <a:schemeClr val="tx1"/>
                </a:solidFill>
                <a:latin typeface="Arial" charset="0"/>
                <a:ea typeface="Times New Roman" charset="0"/>
                <a:cs typeface="Times New Roman" charset="0"/>
              </a:defRPr>
            </a:lvl9pPr>
          </a:lstStyle>
          <a:p>
            <a:pPr eaLnBrk="1" hangingPunct="1">
              <a:spcBef>
                <a:spcPct val="50000"/>
              </a:spcBef>
              <a:buFontTx/>
              <a:buChar char="•"/>
            </a:pPr>
            <a:r>
              <a:rPr lang="mn-MN"/>
              <a:t>Өмч хөрөнгө</a:t>
            </a:r>
            <a:r>
              <a:rPr lang="en-US">
                <a:sym typeface="Wingdings" charset="0"/>
              </a:rPr>
              <a:t>	</a:t>
            </a:r>
            <a:r>
              <a:rPr lang="mn-MN">
                <a:sym typeface="Wingdings" charset="0"/>
              </a:rPr>
              <a:t>хамгийн хайртай ах</a:t>
            </a:r>
            <a:endParaRPr lang="en-US">
              <a:sym typeface="Wingdings" charset="0"/>
            </a:endParaRPr>
          </a:p>
          <a:p>
            <a:pPr eaLnBrk="1" hangingPunct="1">
              <a:spcBef>
                <a:spcPct val="50000"/>
              </a:spcBef>
              <a:buFontTx/>
              <a:buChar char="•"/>
            </a:pPr>
            <a:r>
              <a:rPr lang="mn-MN">
                <a:sym typeface="Wingdings" charset="0"/>
              </a:rPr>
              <a:t>Доогуур тушаалын хүн</a:t>
            </a:r>
            <a:r>
              <a:rPr lang="en-US">
                <a:sym typeface="Wingdings" charset="0"/>
              </a:rPr>
              <a:t> 		</a:t>
            </a:r>
            <a:r>
              <a:rPr lang="mn-MN">
                <a:sym typeface="Wingdings" charset="0"/>
              </a:rPr>
              <a:t>тэнцүү</a:t>
            </a:r>
            <a:endParaRPr lang="en-US">
              <a:sym typeface="Wingdings" charset="0"/>
            </a:endParaRPr>
          </a:p>
          <a:p>
            <a:pPr eaLnBrk="1" hangingPunct="1">
              <a:spcBef>
                <a:spcPct val="50000"/>
              </a:spcBef>
              <a:buFontTx/>
              <a:buChar char="•"/>
            </a:pPr>
            <a:r>
              <a:rPr lang="mn-MN">
                <a:sym typeface="Wingdings" charset="0"/>
              </a:rPr>
              <a:t>Ашиггүй</a:t>
            </a:r>
            <a:r>
              <a:rPr lang="en-US">
                <a:sym typeface="Wingdings" charset="0"/>
              </a:rPr>
              <a:t>		“</a:t>
            </a:r>
            <a:r>
              <a:rPr lang="mn-MN">
                <a:sym typeface="Wingdings" charset="0"/>
              </a:rPr>
              <a:t>ашигтай</a:t>
            </a:r>
            <a:r>
              <a:rPr lang="en-US">
                <a:sym typeface="Wingdings" charset="0"/>
              </a:rPr>
              <a:t>” (</a:t>
            </a:r>
            <a:r>
              <a:rPr lang="mn-MN">
                <a:sym typeface="Wingdings" charset="0"/>
              </a:rPr>
              <a:t>Онесим иш</a:t>
            </a:r>
            <a:r>
              <a:rPr lang="en-US">
                <a:sym typeface="Wingdings" charset="0"/>
              </a:rPr>
              <a:t>. 11)</a:t>
            </a:r>
            <a:endParaRPr lang="en-GB"/>
          </a:p>
        </p:txBody>
      </p:sp>
      <p:sp>
        <p:nvSpPr>
          <p:cNvPr id="60419" name="Text Box 6"/>
          <p:cNvSpPr txBox="1">
            <a:spLocks noChangeArrowheads="1"/>
          </p:cNvSpPr>
          <p:nvPr/>
        </p:nvSpPr>
        <p:spPr bwMode="auto">
          <a:xfrm>
            <a:off x="1295400" y="609600"/>
            <a:ext cx="6553200" cy="654050"/>
          </a:xfrm>
          <a:prstGeom prst="rect">
            <a:avLst/>
          </a:prstGeom>
          <a:solidFill>
            <a:srgbClr val="E8B21A">
              <a:alpha val="50195"/>
            </a:srgbClr>
          </a:solidFill>
          <a:ln w="12700">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Times New Roman" charset="0"/>
              </a:defRPr>
            </a:lvl1pPr>
            <a:lvl2pPr marL="37931725" indent="-37474525" eaLnBrk="0" hangingPunct="0">
              <a:defRPr sz="2400">
                <a:solidFill>
                  <a:schemeClr val="tx1"/>
                </a:solidFill>
                <a:latin typeface="Arial" charset="0"/>
                <a:ea typeface="Times New Roman" charset="0"/>
                <a:cs typeface="Times New Roman" charset="0"/>
              </a:defRPr>
            </a:lvl2pPr>
            <a:lvl3pPr eaLnBrk="0" hangingPunct="0">
              <a:defRPr sz="2400">
                <a:solidFill>
                  <a:schemeClr val="tx1"/>
                </a:solidFill>
                <a:latin typeface="Arial" charset="0"/>
                <a:ea typeface="Times New Roman" charset="0"/>
                <a:cs typeface="Times New Roman" charset="0"/>
              </a:defRPr>
            </a:lvl3pPr>
            <a:lvl4pPr eaLnBrk="0" hangingPunct="0">
              <a:defRPr sz="2400">
                <a:solidFill>
                  <a:schemeClr val="tx1"/>
                </a:solidFill>
                <a:latin typeface="Arial" charset="0"/>
                <a:ea typeface="Times New Roman" charset="0"/>
                <a:cs typeface="Times New Roman" charset="0"/>
              </a:defRPr>
            </a:lvl4pPr>
            <a:lvl5pPr eaLnBrk="0" hangingPunct="0">
              <a:defRPr sz="2400">
                <a:solidFill>
                  <a:schemeClr val="tx1"/>
                </a:solidFill>
                <a:latin typeface="Arial" charset="0"/>
                <a:ea typeface="Times New Roman" charset="0"/>
                <a:cs typeface="Times New Roman" charset="0"/>
              </a:defRPr>
            </a:lvl5pPr>
            <a:lvl6pPr marL="457200" eaLnBrk="0" fontAlgn="base" hangingPunct="0">
              <a:spcBef>
                <a:spcPct val="0"/>
              </a:spcBef>
              <a:spcAft>
                <a:spcPct val="0"/>
              </a:spcAft>
              <a:defRPr sz="2400">
                <a:solidFill>
                  <a:schemeClr val="tx1"/>
                </a:solidFill>
                <a:latin typeface="Arial" charset="0"/>
                <a:ea typeface="Times New Roman" charset="0"/>
                <a:cs typeface="Times New Roman" charset="0"/>
              </a:defRPr>
            </a:lvl6pPr>
            <a:lvl7pPr marL="914400" eaLnBrk="0" fontAlgn="base" hangingPunct="0">
              <a:spcBef>
                <a:spcPct val="0"/>
              </a:spcBef>
              <a:spcAft>
                <a:spcPct val="0"/>
              </a:spcAft>
              <a:defRPr sz="2400">
                <a:solidFill>
                  <a:schemeClr val="tx1"/>
                </a:solidFill>
                <a:latin typeface="Arial" charset="0"/>
                <a:ea typeface="Times New Roman" charset="0"/>
                <a:cs typeface="Times New Roman" charset="0"/>
              </a:defRPr>
            </a:lvl7pPr>
            <a:lvl8pPr marL="1371600" eaLnBrk="0" fontAlgn="base" hangingPunct="0">
              <a:spcBef>
                <a:spcPct val="0"/>
              </a:spcBef>
              <a:spcAft>
                <a:spcPct val="0"/>
              </a:spcAft>
              <a:defRPr sz="2400">
                <a:solidFill>
                  <a:schemeClr val="tx1"/>
                </a:solidFill>
                <a:latin typeface="Arial" charset="0"/>
                <a:ea typeface="Times New Roman" charset="0"/>
                <a:cs typeface="Times New Roman" charset="0"/>
              </a:defRPr>
            </a:lvl8pPr>
            <a:lvl9pPr marL="1828800" eaLnBrk="0" fontAlgn="base" hangingPunct="0">
              <a:spcBef>
                <a:spcPct val="0"/>
              </a:spcBef>
              <a:spcAft>
                <a:spcPct val="0"/>
              </a:spcAft>
              <a:defRPr sz="2400">
                <a:solidFill>
                  <a:schemeClr val="tx1"/>
                </a:solidFill>
                <a:latin typeface="Arial" charset="0"/>
                <a:ea typeface="Times New Roman" charset="0"/>
                <a:cs typeface="Times New Roman" charset="0"/>
              </a:defRPr>
            </a:lvl9pPr>
          </a:lstStyle>
          <a:p>
            <a:pPr algn="ctr" eaLnBrk="1" hangingPunct="1">
              <a:spcBef>
                <a:spcPct val="50000"/>
              </a:spcBef>
            </a:pPr>
            <a:r>
              <a:rPr lang="mn-MN" sz="3600" b="1" i="1"/>
              <a:t>Хүчтэй эргэлт</a:t>
            </a:r>
            <a:endParaRPr lang="en-GB" sz="3600" b="1" i="1"/>
          </a:p>
        </p:txBody>
      </p:sp>
      <p:sp>
        <p:nvSpPr>
          <p:cNvPr id="52231" name="Text Box 7"/>
          <p:cNvSpPr txBox="1">
            <a:spLocks noChangeArrowheads="1"/>
          </p:cNvSpPr>
          <p:nvPr/>
        </p:nvSpPr>
        <p:spPr bwMode="auto">
          <a:xfrm>
            <a:off x="914400" y="3886200"/>
            <a:ext cx="76200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Times New Roman" charset="0"/>
              </a:defRPr>
            </a:lvl1pPr>
            <a:lvl2pPr marL="37931725" indent="-37474525" eaLnBrk="0" hangingPunct="0">
              <a:defRPr sz="2400">
                <a:solidFill>
                  <a:schemeClr val="tx1"/>
                </a:solidFill>
                <a:latin typeface="Arial" charset="0"/>
                <a:ea typeface="Times New Roman" charset="0"/>
                <a:cs typeface="Times New Roman" charset="0"/>
              </a:defRPr>
            </a:lvl2pPr>
            <a:lvl3pPr eaLnBrk="0" hangingPunct="0">
              <a:defRPr sz="2400">
                <a:solidFill>
                  <a:schemeClr val="tx1"/>
                </a:solidFill>
                <a:latin typeface="Arial" charset="0"/>
                <a:ea typeface="Times New Roman" charset="0"/>
                <a:cs typeface="Times New Roman" charset="0"/>
              </a:defRPr>
            </a:lvl3pPr>
            <a:lvl4pPr eaLnBrk="0" hangingPunct="0">
              <a:defRPr sz="2400">
                <a:solidFill>
                  <a:schemeClr val="tx1"/>
                </a:solidFill>
                <a:latin typeface="Arial" charset="0"/>
                <a:ea typeface="Times New Roman" charset="0"/>
                <a:cs typeface="Times New Roman" charset="0"/>
              </a:defRPr>
            </a:lvl4pPr>
            <a:lvl5pPr eaLnBrk="0" hangingPunct="0">
              <a:defRPr sz="2400">
                <a:solidFill>
                  <a:schemeClr val="tx1"/>
                </a:solidFill>
                <a:latin typeface="Arial" charset="0"/>
                <a:ea typeface="Times New Roman" charset="0"/>
                <a:cs typeface="Times New Roman" charset="0"/>
              </a:defRPr>
            </a:lvl5pPr>
            <a:lvl6pPr marL="457200" eaLnBrk="0" fontAlgn="base" hangingPunct="0">
              <a:spcBef>
                <a:spcPct val="0"/>
              </a:spcBef>
              <a:spcAft>
                <a:spcPct val="0"/>
              </a:spcAft>
              <a:defRPr sz="2400">
                <a:solidFill>
                  <a:schemeClr val="tx1"/>
                </a:solidFill>
                <a:latin typeface="Arial" charset="0"/>
                <a:ea typeface="Times New Roman" charset="0"/>
                <a:cs typeface="Times New Roman" charset="0"/>
              </a:defRPr>
            </a:lvl6pPr>
            <a:lvl7pPr marL="914400" eaLnBrk="0" fontAlgn="base" hangingPunct="0">
              <a:spcBef>
                <a:spcPct val="0"/>
              </a:spcBef>
              <a:spcAft>
                <a:spcPct val="0"/>
              </a:spcAft>
              <a:defRPr sz="2400">
                <a:solidFill>
                  <a:schemeClr val="tx1"/>
                </a:solidFill>
                <a:latin typeface="Arial" charset="0"/>
                <a:ea typeface="Times New Roman" charset="0"/>
                <a:cs typeface="Times New Roman" charset="0"/>
              </a:defRPr>
            </a:lvl7pPr>
            <a:lvl8pPr marL="1371600" eaLnBrk="0" fontAlgn="base" hangingPunct="0">
              <a:spcBef>
                <a:spcPct val="0"/>
              </a:spcBef>
              <a:spcAft>
                <a:spcPct val="0"/>
              </a:spcAft>
              <a:defRPr sz="2400">
                <a:solidFill>
                  <a:schemeClr val="tx1"/>
                </a:solidFill>
                <a:latin typeface="Arial" charset="0"/>
                <a:ea typeface="Times New Roman" charset="0"/>
                <a:cs typeface="Times New Roman" charset="0"/>
              </a:defRPr>
            </a:lvl8pPr>
            <a:lvl9pPr marL="1828800" eaLnBrk="0" fontAlgn="base" hangingPunct="0">
              <a:spcBef>
                <a:spcPct val="0"/>
              </a:spcBef>
              <a:spcAft>
                <a:spcPct val="0"/>
              </a:spcAft>
              <a:defRPr sz="2400">
                <a:solidFill>
                  <a:schemeClr val="tx1"/>
                </a:solidFill>
                <a:latin typeface="Arial" charset="0"/>
                <a:ea typeface="Times New Roman" charset="0"/>
                <a:cs typeface="Times New Roman" charset="0"/>
              </a:defRPr>
            </a:lvl9pPr>
          </a:lstStyle>
          <a:p>
            <a:pPr algn="ctr" eaLnBrk="1" hangingPunct="1">
              <a:spcBef>
                <a:spcPct val="50000"/>
              </a:spcBef>
            </a:pPr>
            <a:r>
              <a:rPr lang="mn-MN" sz="2800" b="1"/>
              <a:t>Христ доторх нөхөрлөл нь нийгмийн бүтцээр бий болсон ялгаануудыг арилгадаг. </a:t>
            </a:r>
            <a:endParaRPr lang="en-GB" sz="2800" b="1"/>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2229">
                                            <p:txEl>
                                              <p:pRg st="0" end="0"/>
                                            </p:txEl>
                                          </p:spTgt>
                                        </p:tgtEl>
                                        <p:attrNameLst>
                                          <p:attrName>style.visibility</p:attrName>
                                        </p:attrNameLst>
                                      </p:cBhvr>
                                      <p:to>
                                        <p:strVal val="visible"/>
                                      </p:to>
                                    </p:set>
                                    <p:anim calcmode="lin" valueType="num">
                                      <p:cBhvr additive="base">
                                        <p:cTn id="7" dur="500" fill="hold"/>
                                        <p:tgtEl>
                                          <p:spTgt spid="5222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222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2229">
                                            <p:txEl>
                                              <p:pRg st="1" end="1"/>
                                            </p:txEl>
                                          </p:spTgt>
                                        </p:tgtEl>
                                        <p:attrNameLst>
                                          <p:attrName>style.visibility</p:attrName>
                                        </p:attrNameLst>
                                      </p:cBhvr>
                                      <p:to>
                                        <p:strVal val="visible"/>
                                      </p:to>
                                    </p:set>
                                    <p:anim calcmode="lin" valueType="num">
                                      <p:cBhvr additive="base">
                                        <p:cTn id="13" dur="500" fill="hold"/>
                                        <p:tgtEl>
                                          <p:spTgt spid="5222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222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2229">
                                            <p:txEl>
                                              <p:pRg st="2" end="2"/>
                                            </p:txEl>
                                          </p:spTgt>
                                        </p:tgtEl>
                                        <p:attrNameLst>
                                          <p:attrName>style.visibility</p:attrName>
                                        </p:attrNameLst>
                                      </p:cBhvr>
                                      <p:to>
                                        <p:strVal val="visible"/>
                                      </p:to>
                                    </p:set>
                                    <p:anim calcmode="lin" valueType="num">
                                      <p:cBhvr additive="base">
                                        <p:cTn id="19" dur="500" fill="hold"/>
                                        <p:tgtEl>
                                          <p:spTgt spid="5222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222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52231"/>
                                        </p:tgtEl>
                                        <p:attrNameLst>
                                          <p:attrName>style.visibility</p:attrName>
                                        </p:attrNameLst>
                                      </p:cBhvr>
                                      <p:to>
                                        <p:strVal val="visible"/>
                                      </p:to>
                                    </p:set>
                                    <p:anim calcmode="lin" valueType="num">
                                      <p:cBhvr>
                                        <p:cTn id="25" dur="500" fill="hold"/>
                                        <p:tgtEl>
                                          <p:spTgt spid="52231"/>
                                        </p:tgtEl>
                                        <p:attrNameLst>
                                          <p:attrName>ppt_w</p:attrName>
                                        </p:attrNameLst>
                                      </p:cBhvr>
                                      <p:tavLst>
                                        <p:tav tm="0">
                                          <p:val>
                                            <p:fltVal val="0"/>
                                          </p:val>
                                        </p:tav>
                                        <p:tav tm="100000">
                                          <p:val>
                                            <p:strVal val="#ppt_w"/>
                                          </p:val>
                                        </p:tav>
                                      </p:tavLst>
                                    </p:anim>
                                    <p:anim calcmode="lin" valueType="num">
                                      <p:cBhvr>
                                        <p:cTn id="26" dur="500" fill="hold"/>
                                        <p:tgtEl>
                                          <p:spTgt spid="522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9" grpId="0" build="p" autoUpdateAnimBg="0"/>
      <p:bldP spid="52231" grpId="0"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61442" name="Rectangle 6"/>
          <p:cNvSpPr>
            <a:spLocks noChangeArrowheads="1"/>
          </p:cNvSpPr>
          <p:nvPr/>
        </p:nvSpPr>
        <p:spPr bwMode="auto">
          <a:xfrm>
            <a:off x="990600" y="0"/>
            <a:ext cx="7277100" cy="1323975"/>
          </a:xfrm>
          <a:prstGeom prst="rect">
            <a:avLst/>
          </a:prstGeom>
          <a:solidFill>
            <a:srgbClr val="FFCC00"/>
          </a:solidFill>
          <a:ln w="12700">
            <a:solidFill>
              <a:schemeClr val="tx1"/>
            </a:solidFill>
            <a:miter lim="800000"/>
            <a:headEnd/>
            <a:tailEnd/>
          </a:ln>
        </p:spPr>
        <p:txBody>
          <a:bodyPr>
            <a:spAutoFit/>
          </a:bodyPr>
          <a:lstStyle/>
          <a:p>
            <a:pPr algn="ctr"/>
            <a:r>
              <a:rPr lang="en-US" altLang="zh-CN" sz="3600" b="1">
                <a:latin typeface="Arial Narrow" charset="0"/>
                <a:ea typeface="SimSun" charset="0"/>
                <a:cs typeface="SimSun" charset="0"/>
              </a:rPr>
              <a:t>“</a:t>
            </a:r>
            <a:r>
              <a:rPr lang="mn-MN" altLang="zh-CN" sz="4000">
                <a:latin typeface="Times New Roman" charset="0"/>
                <a:sym typeface="Wingdings" charset="0"/>
              </a:rPr>
              <a:t>Филемон Онесимыг </a:t>
            </a:r>
            <a:br>
              <a:rPr lang="mn-MN" altLang="zh-CN" sz="4000">
                <a:latin typeface="Times New Roman" charset="0"/>
                <a:sym typeface="Wingdings" charset="0"/>
              </a:rPr>
            </a:br>
            <a:r>
              <a:rPr lang="mn-MN" altLang="zh-CN" sz="4000">
                <a:latin typeface="Times New Roman" charset="0"/>
                <a:sym typeface="Wingdings" charset="0"/>
              </a:rPr>
              <a:t>уучилсан уу?</a:t>
            </a:r>
            <a:r>
              <a:rPr lang="en-US" altLang="zh-CN" sz="3600" b="1">
                <a:latin typeface="Arial Narrow" charset="0"/>
                <a:ea typeface="SimSun" charset="0"/>
                <a:cs typeface="SimSun" charset="0"/>
              </a:rPr>
              <a:t>”</a:t>
            </a:r>
            <a:endParaRPr lang="en-US" sz="3600" b="1">
              <a:latin typeface="Arial Narrow" charset="0"/>
              <a:ea typeface="SimSun" charset="0"/>
              <a:cs typeface="SimSun" charset="0"/>
            </a:endParaRPr>
          </a:p>
        </p:txBody>
      </p:sp>
      <p:sp>
        <p:nvSpPr>
          <p:cNvPr id="53255" name="Text Box 7"/>
          <p:cNvSpPr txBox="1">
            <a:spLocks noChangeArrowheads="1"/>
          </p:cNvSpPr>
          <p:nvPr/>
        </p:nvSpPr>
        <p:spPr bwMode="auto">
          <a:xfrm>
            <a:off x="457200" y="1524000"/>
            <a:ext cx="81534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Arial" charset="0"/>
                <a:ea typeface="ＭＳ Ｐゴシック" charset="0"/>
                <a:cs typeface="Times New Roman" charset="0"/>
              </a:defRPr>
            </a:lvl1pPr>
            <a:lvl2pPr marL="37931725" indent="-37474525" eaLnBrk="0" hangingPunct="0">
              <a:defRPr sz="2400">
                <a:solidFill>
                  <a:schemeClr val="tx1"/>
                </a:solidFill>
                <a:latin typeface="Arial" charset="0"/>
                <a:ea typeface="Times New Roman" charset="0"/>
                <a:cs typeface="Times New Roman" charset="0"/>
              </a:defRPr>
            </a:lvl2pPr>
            <a:lvl3pPr eaLnBrk="0" hangingPunct="0">
              <a:defRPr sz="2400">
                <a:solidFill>
                  <a:schemeClr val="tx1"/>
                </a:solidFill>
                <a:latin typeface="Arial" charset="0"/>
                <a:ea typeface="Times New Roman" charset="0"/>
                <a:cs typeface="Times New Roman" charset="0"/>
              </a:defRPr>
            </a:lvl3pPr>
            <a:lvl4pPr eaLnBrk="0" hangingPunct="0">
              <a:defRPr sz="2400">
                <a:solidFill>
                  <a:schemeClr val="tx1"/>
                </a:solidFill>
                <a:latin typeface="Arial" charset="0"/>
                <a:ea typeface="Times New Roman" charset="0"/>
                <a:cs typeface="Times New Roman" charset="0"/>
              </a:defRPr>
            </a:lvl4pPr>
            <a:lvl5pPr eaLnBrk="0" hangingPunct="0">
              <a:defRPr sz="2400">
                <a:solidFill>
                  <a:schemeClr val="tx1"/>
                </a:solidFill>
                <a:latin typeface="Arial" charset="0"/>
                <a:ea typeface="Times New Roman" charset="0"/>
                <a:cs typeface="Times New Roman" charset="0"/>
              </a:defRPr>
            </a:lvl5pPr>
            <a:lvl6pPr marL="457200" eaLnBrk="0" fontAlgn="base" hangingPunct="0">
              <a:spcBef>
                <a:spcPct val="0"/>
              </a:spcBef>
              <a:spcAft>
                <a:spcPct val="0"/>
              </a:spcAft>
              <a:defRPr sz="2400">
                <a:solidFill>
                  <a:schemeClr val="tx1"/>
                </a:solidFill>
                <a:latin typeface="Arial" charset="0"/>
                <a:ea typeface="Times New Roman" charset="0"/>
                <a:cs typeface="Times New Roman" charset="0"/>
              </a:defRPr>
            </a:lvl6pPr>
            <a:lvl7pPr marL="914400" eaLnBrk="0" fontAlgn="base" hangingPunct="0">
              <a:spcBef>
                <a:spcPct val="0"/>
              </a:spcBef>
              <a:spcAft>
                <a:spcPct val="0"/>
              </a:spcAft>
              <a:defRPr sz="2400">
                <a:solidFill>
                  <a:schemeClr val="tx1"/>
                </a:solidFill>
                <a:latin typeface="Arial" charset="0"/>
                <a:ea typeface="Times New Roman" charset="0"/>
                <a:cs typeface="Times New Roman" charset="0"/>
              </a:defRPr>
            </a:lvl7pPr>
            <a:lvl8pPr marL="1371600" eaLnBrk="0" fontAlgn="base" hangingPunct="0">
              <a:spcBef>
                <a:spcPct val="0"/>
              </a:spcBef>
              <a:spcAft>
                <a:spcPct val="0"/>
              </a:spcAft>
              <a:defRPr sz="2400">
                <a:solidFill>
                  <a:schemeClr val="tx1"/>
                </a:solidFill>
                <a:latin typeface="Arial" charset="0"/>
                <a:ea typeface="Times New Roman" charset="0"/>
                <a:cs typeface="Times New Roman" charset="0"/>
              </a:defRPr>
            </a:lvl8pPr>
            <a:lvl9pPr marL="1828800" eaLnBrk="0" fontAlgn="base" hangingPunct="0">
              <a:spcBef>
                <a:spcPct val="0"/>
              </a:spcBef>
              <a:spcAft>
                <a:spcPct val="0"/>
              </a:spcAft>
              <a:defRPr sz="2400">
                <a:solidFill>
                  <a:schemeClr val="tx1"/>
                </a:solidFill>
                <a:latin typeface="Arial" charset="0"/>
                <a:ea typeface="Times New Roman" charset="0"/>
                <a:cs typeface="Times New Roman" charset="0"/>
              </a:defRPr>
            </a:lvl9pPr>
          </a:lstStyle>
          <a:p>
            <a:pPr eaLnBrk="1" hangingPunct="1"/>
            <a:r>
              <a:rPr lang="en-US" altLang="zh-CN">
                <a:ea typeface="SimSun" charset="0"/>
                <a:cs typeface="SimSun" charset="0"/>
              </a:rPr>
              <a:t>1.	 </a:t>
            </a:r>
            <a:r>
              <a:rPr lang="mn-MN" altLang="zh-CN">
                <a:sym typeface="Wingdings" charset="0"/>
              </a:rPr>
              <a:t>Филемон энэ захидлыг хадгалсан</a:t>
            </a:r>
            <a:r>
              <a:rPr lang="en-US" altLang="ko-KR">
                <a:ea typeface="굴림" charset="0"/>
                <a:cs typeface="굴림" charset="0"/>
                <a:sym typeface="Wingdings" charset="0"/>
              </a:rPr>
              <a:t>; </a:t>
            </a:r>
            <a:r>
              <a:rPr lang="mn-MN" altLang="ko-KR">
                <a:sym typeface="Wingdings" charset="0"/>
              </a:rPr>
              <a:t>олон хүмүүст уншуулахаар хувилахыг зөвшөөрсөн-энэ нь Онесимыг уучилсан байх </a:t>
            </a:r>
            <a:r>
              <a:rPr lang="en-US">
                <a:sym typeface="Wingdings" charset="0"/>
              </a:rPr>
              <a:t> </a:t>
            </a:r>
            <a:r>
              <a:rPr lang="mn-MN">
                <a:sym typeface="Wingdings" charset="0"/>
              </a:rPr>
              <a:t>магадлалыг өргөж байна. </a:t>
            </a:r>
            <a:endParaRPr lang="en-US" altLang="zh-CN">
              <a:ea typeface="SimSun" charset="0"/>
              <a:cs typeface="SimSun" charset="0"/>
            </a:endParaRPr>
          </a:p>
        </p:txBody>
      </p:sp>
      <p:sp>
        <p:nvSpPr>
          <p:cNvPr id="53256" name="Text Box 8"/>
          <p:cNvSpPr txBox="1">
            <a:spLocks noChangeArrowheads="1"/>
          </p:cNvSpPr>
          <p:nvPr/>
        </p:nvSpPr>
        <p:spPr bwMode="auto">
          <a:xfrm>
            <a:off x="457200" y="2971800"/>
            <a:ext cx="81534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Arial" charset="0"/>
                <a:ea typeface="ＭＳ Ｐゴシック" charset="0"/>
                <a:cs typeface="Times New Roman" charset="0"/>
              </a:defRPr>
            </a:lvl1pPr>
            <a:lvl2pPr marL="37931725" indent="-37474525" eaLnBrk="0" hangingPunct="0">
              <a:defRPr sz="2400">
                <a:solidFill>
                  <a:schemeClr val="tx1"/>
                </a:solidFill>
                <a:latin typeface="Arial" charset="0"/>
                <a:ea typeface="Times New Roman" charset="0"/>
                <a:cs typeface="Times New Roman" charset="0"/>
              </a:defRPr>
            </a:lvl2pPr>
            <a:lvl3pPr eaLnBrk="0" hangingPunct="0">
              <a:defRPr sz="2400">
                <a:solidFill>
                  <a:schemeClr val="tx1"/>
                </a:solidFill>
                <a:latin typeface="Arial" charset="0"/>
                <a:ea typeface="Times New Roman" charset="0"/>
                <a:cs typeface="Times New Roman" charset="0"/>
              </a:defRPr>
            </a:lvl3pPr>
            <a:lvl4pPr eaLnBrk="0" hangingPunct="0">
              <a:defRPr sz="2400">
                <a:solidFill>
                  <a:schemeClr val="tx1"/>
                </a:solidFill>
                <a:latin typeface="Arial" charset="0"/>
                <a:ea typeface="Times New Roman" charset="0"/>
                <a:cs typeface="Times New Roman" charset="0"/>
              </a:defRPr>
            </a:lvl4pPr>
            <a:lvl5pPr eaLnBrk="0" hangingPunct="0">
              <a:defRPr sz="2400">
                <a:solidFill>
                  <a:schemeClr val="tx1"/>
                </a:solidFill>
                <a:latin typeface="Arial" charset="0"/>
                <a:ea typeface="Times New Roman" charset="0"/>
                <a:cs typeface="Times New Roman" charset="0"/>
              </a:defRPr>
            </a:lvl5pPr>
            <a:lvl6pPr marL="457200" eaLnBrk="0" fontAlgn="base" hangingPunct="0">
              <a:spcBef>
                <a:spcPct val="0"/>
              </a:spcBef>
              <a:spcAft>
                <a:spcPct val="0"/>
              </a:spcAft>
              <a:defRPr sz="2400">
                <a:solidFill>
                  <a:schemeClr val="tx1"/>
                </a:solidFill>
                <a:latin typeface="Arial" charset="0"/>
                <a:ea typeface="Times New Roman" charset="0"/>
                <a:cs typeface="Times New Roman" charset="0"/>
              </a:defRPr>
            </a:lvl6pPr>
            <a:lvl7pPr marL="914400" eaLnBrk="0" fontAlgn="base" hangingPunct="0">
              <a:spcBef>
                <a:spcPct val="0"/>
              </a:spcBef>
              <a:spcAft>
                <a:spcPct val="0"/>
              </a:spcAft>
              <a:defRPr sz="2400">
                <a:solidFill>
                  <a:schemeClr val="tx1"/>
                </a:solidFill>
                <a:latin typeface="Arial" charset="0"/>
                <a:ea typeface="Times New Roman" charset="0"/>
                <a:cs typeface="Times New Roman" charset="0"/>
              </a:defRPr>
            </a:lvl7pPr>
            <a:lvl8pPr marL="1371600" eaLnBrk="0" fontAlgn="base" hangingPunct="0">
              <a:spcBef>
                <a:spcPct val="0"/>
              </a:spcBef>
              <a:spcAft>
                <a:spcPct val="0"/>
              </a:spcAft>
              <a:defRPr sz="2400">
                <a:solidFill>
                  <a:schemeClr val="tx1"/>
                </a:solidFill>
                <a:latin typeface="Arial" charset="0"/>
                <a:ea typeface="Times New Roman" charset="0"/>
                <a:cs typeface="Times New Roman" charset="0"/>
              </a:defRPr>
            </a:lvl8pPr>
            <a:lvl9pPr marL="1828800" eaLnBrk="0" fontAlgn="base" hangingPunct="0">
              <a:spcBef>
                <a:spcPct val="0"/>
              </a:spcBef>
              <a:spcAft>
                <a:spcPct val="0"/>
              </a:spcAft>
              <a:defRPr sz="2400">
                <a:solidFill>
                  <a:schemeClr val="tx1"/>
                </a:solidFill>
                <a:latin typeface="Arial" charset="0"/>
                <a:ea typeface="Times New Roman" charset="0"/>
                <a:cs typeface="Times New Roman" charset="0"/>
              </a:defRPr>
            </a:lvl9pPr>
          </a:lstStyle>
          <a:p>
            <a:pPr eaLnBrk="1" hangingPunct="1"/>
            <a:r>
              <a:rPr lang="en-US" altLang="zh-CN">
                <a:ea typeface="SimSun" charset="0"/>
                <a:cs typeface="SimSun" charset="0"/>
              </a:rPr>
              <a:t> 2.	 </a:t>
            </a:r>
            <a:r>
              <a:rPr lang="mn-MN" altLang="zh-CN">
                <a:sym typeface="Wingdings" charset="0"/>
              </a:rPr>
              <a:t>Пууль,  Филемон Онесимыг уучлахаас илүү зүйлийг хийнэ гэдэгт маш их итгэж байгаагаа илэрхийлсэн.--Түүнийг магадгүй чөлөөлнө байх? </a:t>
            </a:r>
            <a:r>
              <a:rPr lang="en-US" altLang="zh-CN">
                <a:ea typeface="SimSun" charset="0"/>
                <a:cs typeface="SimSun" charset="0"/>
              </a:rPr>
              <a:t>(</a:t>
            </a:r>
            <a:r>
              <a:rPr lang="mn-MN" altLang="zh-CN">
                <a:ea typeface="SimSun" charset="0"/>
                <a:cs typeface="SimSun" charset="0"/>
              </a:rPr>
              <a:t>иш</a:t>
            </a:r>
            <a:r>
              <a:rPr lang="en-US" altLang="zh-CN">
                <a:ea typeface="SimSun" charset="0"/>
                <a:cs typeface="SimSun" charset="0"/>
              </a:rPr>
              <a:t>. 21)</a:t>
            </a:r>
          </a:p>
        </p:txBody>
      </p:sp>
      <p:sp>
        <p:nvSpPr>
          <p:cNvPr id="53257" name="Text Box 9"/>
          <p:cNvSpPr txBox="1">
            <a:spLocks noChangeArrowheads="1"/>
          </p:cNvSpPr>
          <p:nvPr/>
        </p:nvSpPr>
        <p:spPr bwMode="auto">
          <a:xfrm>
            <a:off x="533400" y="4699000"/>
            <a:ext cx="80772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Arial" charset="0"/>
                <a:ea typeface="ＭＳ Ｐゴシック" charset="0"/>
                <a:cs typeface="Times New Roman" charset="0"/>
              </a:defRPr>
            </a:lvl1pPr>
            <a:lvl2pPr marL="37931725" indent="-37474525" eaLnBrk="0" hangingPunct="0">
              <a:defRPr sz="2400">
                <a:solidFill>
                  <a:schemeClr val="tx1"/>
                </a:solidFill>
                <a:latin typeface="Arial" charset="0"/>
                <a:ea typeface="Times New Roman" charset="0"/>
                <a:cs typeface="Times New Roman" charset="0"/>
              </a:defRPr>
            </a:lvl2pPr>
            <a:lvl3pPr eaLnBrk="0" hangingPunct="0">
              <a:defRPr sz="2400">
                <a:solidFill>
                  <a:schemeClr val="tx1"/>
                </a:solidFill>
                <a:latin typeface="Arial" charset="0"/>
                <a:ea typeface="Times New Roman" charset="0"/>
                <a:cs typeface="Times New Roman" charset="0"/>
              </a:defRPr>
            </a:lvl3pPr>
            <a:lvl4pPr eaLnBrk="0" hangingPunct="0">
              <a:defRPr sz="2400">
                <a:solidFill>
                  <a:schemeClr val="tx1"/>
                </a:solidFill>
                <a:latin typeface="Arial" charset="0"/>
                <a:ea typeface="Times New Roman" charset="0"/>
                <a:cs typeface="Times New Roman" charset="0"/>
              </a:defRPr>
            </a:lvl4pPr>
            <a:lvl5pPr eaLnBrk="0" hangingPunct="0">
              <a:defRPr sz="2400">
                <a:solidFill>
                  <a:schemeClr val="tx1"/>
                </a:solidFill>
                <a:latin typeface="Arial" charset="0"/>
                <a:ea typeface="Times New Roman" charset="0"/>
                <a:cs typeface="Times New Roman" charset="0"/>
              </a:defRPr>
            </a:lvl5pPr>
            <a:lvl6pPr marL="457200" eaLnBrk="0" fontAlgn="base" hangingPunct="0">
              <a:spcBef>
                <a:spcPct val="0"/>
              </a:spcBef>
              <a:spcAft>
                <a:spcPct val="0"/>
              </a:spcAft>
              <a:defRPr sz="2400">
                <a:solidFill>
                  <a:schemeClr val="tx1"/>
                </a:solidFill>
                <a:latin typeface="Arial" charset="0"/>
                <a:ea typeface="Times New Roman" charset="0"/>
                <a:cs typeface="Times New Roman" charset="0"/>
              </a:defRPr>
            </a:lvl6pPr>
            <a:lvl7pPr marL="914400" eaLnBrk="0" fontAlgn="base" hangingPunct="0">
              <a:spcBef>
                <a:spcPct val="0"/>
              </a:spcBef>
              <a:spcAft>
                <a:spcPct val="0"/>
              </a:spcAft>
              <a:defRPr sz="2400">
                <a:solidFill>
                  <a:schemeClr val="tx1"/>
                </a:solidFill>
                <a:latin typeface="Arial" charset="0"/>
                <a:ea typeface="Times New Roman" charset="0"/>
                <a:cs typeface="Times New Roman" charset="0"/>
              </a:defRPr>
            </a:lvl7pPr>
            <a:lvl8pPr marL="1371600" eaLnBrk="0" fontAlgn="base" hangingPunct="0">
              <a:spcBef>
                <a:spcPct val="0"/>
              </a:spcBef>
              <a:spcAft>
                <a:spcPct val="0"/>
              </a:spcAft>
              <a:defRPr sz="2400">
                <a:solidFill>
                  <a:schemeClr val="tx1"/>
                </a:solidFill>
                <a:latin typeface="Arial" charset="0"/>
                <a:ea typeface="Times New Roman" charset="0"/>
                <a:cs typeface="Times New Roman" charset="0"/>
              </a:defRPr>
            </a:lvl8pPr>
            <a:lvl9pPr marL="1828800" eaLnBrk="0" fontAlgn="base" hangingPunct="0">
              <a:spcBef>
                <a:spcPct val="0"/>
              </a:spcBef>
              <a:spcAft>
                <a:spcPct val="0"/>
              </a:spcAft>
              <a:defRPr sz="2400">
                <a:solidFill>
                  <a:schemeClr val="tx1"/>
                </a:solidFill>
                <a:latin typeface="Arial" charset="0"/>
                <a:ea typeface="Times New Roman" charset="0"/>
                <a:cs typeface="Times New Roman" charset="0"/>
              </a:defRPr>
            </a:lvl9pPr>
          </a:lstStyle>
          <a:p>
            <a:pPr eaLnBrk="1" hangingPunct="1"/>
            <a:r>
              <a:rPr lang="en-US" altLang="zh-CN">
                <a:ea typeface="SimSun" charset="0"/>
                <a:cs typeface="SimSun" charset="0"/>
              </a:rPr>
              <a:t>3.	 </a:t>
            </a:r>
            <a:r>
              <a:rPr lang="mn-MN" altLang="zh-CN">
                <a:sym typeface="Wingdings" charset="0"/>
              </a:rPr>
              <a:t>Игнатус МЭ 115 оны үед Эфесийн ойролцоох сүмийн тэргүүнд /</a:t>
            </a:r>
            <a:r>
              <a:rPr lang="en-US" altLang="zh-CN">
                <a:sym typeface="Wingdings" charset="0"/>
              </a:rPr>
              <a:t>bishop</a:t>
            </a:r>
            <a:r>
              <a:rPr lang="mn-MN" altLang="zh-CN">
                <a:sym typeface="Wingdings" charset="0"/>
              </a:rPr>
              <a:t>/ хандсан– Түүний нэрийг Онесим гэдэг байсан. </a:t>
            </a:r>
            <a:endParaRPr lang="en-US" altLang="zh-CN">
              <a:ea typeface="SimSun" charset="0"/>
              <a:cs typeface="SimSun"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53255"/>
                                        </p:tgtEl>
                                        <p:attrNameLst>
                                          <p:attrName>style.visibility</p:attrName>
                                        </p:attrNameLst>
                                      </p:cBhvr>
                                      <p:to>
                                        <p:strVal val="visible"/>
                                      </p:to>
                                    </p:set>
                                    <p:anim calcmode="lin" valueType="num">
                                      <p:cBhvr additive="base">
                                        <p:cTn id="7" dur="500" fill="hold"/>
                                        <p:tgtEl>
                                          <p:spTgt spid="53255"/>
                                        </p:tgtEl>
                                        <p:attrNameLst>
                                          <p:attrName>ppt_x</p:attrName>
                                        </p:attrNameLst>
                                      </p:cBhvr>
                                      <p:tavLst>
                                        <p:tav tm="0">
                                          <p:val>
                                            <p:strVal val="#ppt_x"/>
                                          </p:val>
                                        </p:tav>
                                        <p:tav tm="100000">
                                          <p:val>
                                            <p:strVal val="#ppt_x"/>
                                          </p:val>
                                        </p:tav>
                                      </p:tavLst>
                                    </p:anim>
                                    <p:anim calcmode="lin" valueType="num">
                                      <p:cBhvr additive="base">
                                        <p:cTn id="8" dur="500" fill="hold"/>
                                        <p:tgtEl>
                                          <p:spTgt spid="53255"/>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53256"/>
                                        </p:tgtEl>
                                        <p:attrNameLst>
                                          <p:attrName>style.visibility</p:attrName>
                                        </p:attrNameLst>
                                      </p:cBhvr>
                                      <p:to>
                                        <p:strVal val="visible"/>
                                      </p:to>
                                    </p:set>
                                    <p:anim calcmode="lin" valueType="num">
                                      <p:cBhvr additive="base">
                                        <p:cTn id="13" dur="500" fill="hold"/>
                                        <p:tgtEl>
                                          <p:spTgt spid="53256"/>
                                        </p:tgtEl>
                                        <p:attrNameLst>
                                          <p:attrName>ppt_x</p:attrName>
                                        </p:attrNameLst>
                                      </p:cBhvr>
                                      <p:tavLst>
                                        <p:tav tm="0">
                                          <p:val>
                                            <p:strVal val="#ppt_x"/>
                                          </p:val>
                                        </p:tav>
                                        <p:tav tm="100000">
                                          <p:val>
                                            <p:strVal val="#ppt_x"/>
                                          </p:val>
                                        </p:tav>
                                      </p:tavLst>
                                    </p:anim>
                                    <p:anim calcmode="lin" valueType="num">
                                      <p:cBhvr additive="base">
                                        <p:cTn id="14" dur="500" fill="hold"/>
                                        <p:tgtEl>
                                          <p:spTgt spid="53256"/>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53257"/>
                                        </p:tgtEl>
                                        <p:attrNameLst>
                                          <p:attrName>style.visibility</p:attrName>
                                        </p:attrNameLst>
                                      </p:cBhvr>
                                      <p:to>
                                        <p:strVal val="visible"/>
                                      </p:to>
                                    </p:set>
                                    <p:anim calcmode="lin" valueType="num">
                                      <p:cBhvr additive="base">
                                        <p:cTn id="19" dur="500" fill="hold"/>
                                        <p:tgtEl>
                                          <p:spTgt spid="53257"/>
                                        </p:tgtEl>
                                        <p:attrNameLst>
                                          <p:attrName>ppt_x</p:attrName>
                                        </p:attrNameLst>
                                      </p:cBhvr>
                                      <p:tavLst>
                                        <p:tav tm="0">
                                          <p:val>
                                            <p:strVal val="#ppt_x"/>
                                          </p:val>
                                        </p:tav>
                                        <p:tav tm="100000">
                                          <p:val>
                                            <p:strVal val="#ppt_x"/>
                                          </p:val>
                                        </p:tav>
                                      </p:tavLst>
                                    </p:anim>
                                    <p:anim calcmode="lin" valueType="num">
                                      <p:cBhvr additive="base">
                                        <p:cTn id="20" dur="500" fill="hold"/>
                                        <p:tgtEl>
                                          <p:spTgt spid="5325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5" grpId="0" autoUpdateAnimBg="0"/>
      <p:bldP spid="53256" grpId="0" autoUpdateAnimBg="0"/>
      <p:bldP spid="53257" grpId="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55298" name="Text Box 2"/>
          <p:cNvSpPr txBox="1">
            <a:spLocks noChangeArrowheads="1"/>
          </p:cNvSpPr>
          <p:nvPr/>
        </p:nvSpPr>
        <p:spPr bwMode="auto">
          <a:xfrm>
            <a:off x="533400" y="1371600"/>
            <a:ext cx="8039100" cy="410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85763" indent="-385763" eaLnBrk="0" hangingPunct="0">
              <a:defRPr sz="2400">
                <a:solidFill>
                  <a:schemeClr val="tx1"/>
                </a:solidFill>
                <a:latin typeface="Arial" charset="0"/>
                <a:ea typeface="ＭＳ Ｐゴシック" charset="0"/>
                <a:cs typeface="Times New Roman" charset="0"/>
              </a:defRPr>
            </a:lvl1pPr>
            <a:lvl2pPr marL="37931725" indent="-37474525" eaLnBrk="0" hangingPunct="0">
              <a:defRPr sz="2400">
                <a:solidFill>
                  <a:schemeClr val="tx1"/>
                </a:solidFill>
                <a:latin typeface="Arial" charset="0"/>
                <a:ea typeface="Times New Roman" charset="0"/>
                <a:cs typeface="Times New Roman" charset="0"/>
              </a:defRPr>
            </a:lvl2pPr>
            <a:lvl3pPr eaLnBrk="0" hangingPunct="0">
              <a:defRPr sz="2400">
                <a:solidFill>
                  <a:schemeClr val="tx1"/>
                </a:solidFill>
                <a:latin typeface="Arial" charset="0"/>
                <a:ea typeface="Times New Roman" charset="0"/>
                <a:cs typeface="Times New Roman" charset="0"/>
              </a:defRPr>
            </a:lvl3pPr>
            <a:lvl4pPr eaLnBrk="0" hangingPunct="0">
              <a:defRPr sz="2400">
                <a:solidFill>
                  <a:schemeClr val="tx1"/>
                </a:solidFill>
                <a:latin typeface="Arial" charset="0"/>
                <a:ea typeface="Times New Roman" charset="0"/>
                <a:cs typeface="Times New Roman" charset="0"/>
              </a:defRPr>
            </a:lvl4pPr>
            <a:lvl5pPr eaLnBrk="0" hangingPunct="0">
              <a:defRPr sz="2400">
                <a:solidFill>
                  <a:schemeClr val="tx1"/>
                </a:solidFill>
                <a:latin typeface="Arial" charset="0"/>
                <a:ea typeface="Times New Roman" charset="0"/>
                <a:cs typeface="Times New Roman" charset="0"/>
              </a:defRPr>
            </a:lvl5pPr>
            <a:lvl6pPr marL="457200" eaLnBrk="0" fontAlgn="base" hangingPunct="0">
              <a:spcBef>
                <a:spcPct val="0"/>
              </a:spcBef>
              <a:spcAft>
                <a:spcPct val="0"/>
              </a:spcAft>
              <a:defRPr sz="2400">
                <a:solidFill>
                  <a:schemeClr val="tx1"/>
                </a:solidFill>
                <a:latin typeface="Arial" charset="0"/>
                <a:ea typeface="Times New Roman" charset="0"/>
                <a:cs typeface="Times New Roman" charset="0"/>
              </a:defRPr>
            </a:lvl6pPr>
            <a:lvl7pPr marL="914400" eaLnBrk="0" fontAlgn="base" hangingPunct="0">
              <a:spcBef>
                <a:spcPct val="0"/>
              </a:spcBef>
              <a:spcAft>
                <a:spcPct val="0"/>
              </a:spcAft>
              <a:defRPr sz="2400">
                <a:solidFill>
                  <a:schemeClr val="tx1"/>
                </a:solidFill>
                <a:latin typeface="Arial" charset="0"/>
                <a:ea typeface="Times New Roman" charset="0"/>
                <a:cs typeface="Times New Roman" charset="0"/>
              </a:defRPr>
            </a:lvl7pPr>
            <a:lvl8pPr marL="1371600" eaLnBrk="0" fontAlgn="base" hangingPunct="0">
              <a:spcBef>
                <a:spcPct val="0"/>
              </a:spcBef>
              <a:spcAft>
                <a:spcPct val="0"/>
              </a:spcAft>
              <a:defRPr sz="2400">
                <a:solidFill>
                  <a:schemeClr val="tx1"/>
                </a:solidFill>
                <a:latin typeface="Arial" charset="0"/>
                <a:ea typeface="Times New Roman" charset="0"/>
                <a:cs typeface="Times New Roman" charset="0"/>
              </a:defRPr>
            </a:lvl8pPr>
            <a:lvl9pPr marL="1828800" eaLnBrk="0" fontAlgn="base" hangingPunct="0">
              <a:spcBef>
                <a:spcPct val="0"/>
              </a:spcBef>
              <a:spcAft>
                <a:spcPct val="0"/>
              </a:spcAft>
              <a:defRPr sz="2400">
                <a:solidFill>
                  <a:schemeClr val="tx1"/>
                </a:solidFill>
                <a:latin typeface="Arial" charset="0"/>
                <a:ea typeface="Times New Roman" charset="0"/>
                <a:cs typeface="Times New Roman" charset="0"/>
              </a:defRPr>
            </a:lvl9pPr>
          </a:lstStyle>
          <a:p>
            <a:pPr eaLnBrk="1" hangingPunct="1">
              <a:buFont typeface="Wingdings" charset="0"/>
              <a:buChar char="Ø"/>
            </a:pPr>
            <a:r>
              <a:rPr lang="mn-MN" altLang="zh-CN">
                <a:ea typeface="SimSun" charset="0"/>
                <a:cs typeface="SimSun" charset="0"/>
              </a:rPr>
              <a:t>Филемонд бичсэн Пуулийн богино захидал таныг гомдоосон нэгнийг уучлах, мөн Эзэнтэй алхах алхах зайлшгүй шийдвэрийн үед уучлагдсан байхын ач холбогдлын талаар дурьдсан.</a:t>
            </a:r>
          </a:p>
          <a:p>
            <a:pPr eaLnBrk="1" hangingPunct="1">
              <a:buFont typeface="Wingdings" charset="0"/>
              <a:buNone/>
            </a:pPr>
            <a:r>
              <a:rPr lang="en-US" altLang="zh-CN">
                <a:ea typeface="SimSun" charset="0"/>
                <a:cs typeface="SimSun" charset="0"/>
              </a:rPr>
              <a:t> </a:t>
            </a:r>
          </a:p>
          <a:p>
            <a:pPr eaLnBrk="1" hangingPunct="1">
              <a:buFont typeface="Wingdings" charset="0"/>
              <a:buChar char="Ø"/>
            </a:pPr>
            <a:r>
              <a:rPr lang="mn-MN" altLang="zh-CN">
                <a:ea typeface="SimSun" charset="0"/>
                <a:cs typeface="SimSun" charset="0"/>
              </a:rPr>
              <a:t>Энэ захидал нь Филемон болон Онесимын хоёулангийнх нь үзэл бодлыг тусгасагн. </a:t>
            </a:r>
          </a:p>
          <a:p>
            <a:pPr eaLnBrk="1" hangingPunct="1">
              <a:buFont typeface="Wingdings" charset="0"/>
              <a:buChar char="Ø"/>
            </a:pPr>
            <a:endParaRPr lang="en-US" altLang="zh-CN">
              <a:ea typeface="SimSun" charset="0"/>
              <a:cs typeface="SimSun" charset="0"/>
            </a:endParaRPr>
          </a:p>
          <a:p>
            <a:pPr eaLnBrk="1" hangingPunct="1">
              <a:buFont typeface="Wingdings" charset="0"/>
              <a:buChar char="Ø"/>
            </a:pPr>
            <a:r>
              <a:rPr lang="mn-MN" altLang="zh-CN">
                <a:ea typeface="SimSun" charset="0"/>
                <a:cs typeface="SimSun" charset="0"/>
              </a:rPr>
              <a:t>Энэ захиа нь зөвхөн Филемонд хандсан захидал биш сүмийн бусад хүмүүст хандан “та нарт” гэж олон тоон дээр /25 ишлэлд/ хэлжээ. </a:t>
            </a:r>
            <a:endParaRPr lang="en-US" altLang="zh-CN">
              <a:ea typeface="SimSun" charset="0"/>
              <a:cs typeface="SimSun" charset="0"/>
            </a:endParaRPr>
          </a:p>
        </p:txBody>
      </p:sp>
      <p:sp>
        <p:nvSpPr>
          <p:cNvPr id="63491" name="Rectangle 3"/>
          <p:cNvSpPr>
            <a:spLocks noGrp="1" noChangeArrowheads="1"/>
          </p:cNvSpPr>
          <p:nvPr>
            <p:ph type="title" idx="4294967295"/>
          </p:nvPr>
        </p:nvSpPr>
        <p:spPr>
          <a:xfrm>
            <a:off x="3094038" y="457200"/>
            <a:ext cx="2925762" cy="654050"/>
          </a:xfrm>
          <a:solidFill>
            <a:srgbClr val="FFCC00"/>
          </a:solidFill>
          <a:ln w="12700" cap="flat">
            <a:solidFill>
              <a:schemeClr val="tx1"/>
            </a:solidFill>
            <a:miter lim="800000"/>
            <a:headEnd/>
            <a:tailEnd/>
          </a:ln>
        </p:spPr>
        <p:txBody>
          <a:bodyPr anchor="t">
            <a:spAutoFit/>
          </a:bodyPr>
          <a:lstStyle/>
          <a:p>
            <a:pPr eaLnBrk="1" hangingPunct="1"/>
            <a:r>
              <a:rPr lang="mn-MN" sz="3600" b="1">
                <a:solidFill>
                  <a:schemeClr val="tx1"/>
                </a:solidFill>
                <a:latin typeface="Arial Narrow" charset="0"/>
                <a:cs typeface="Times New Roman" charset="0"/>
              </a:rPr>
              <a:t>Үзэл бодол</a:t>
            </a:r>
            <a:endParaRPr lang="en-US" sz="3600" b="1">
              <a:solidFill>
                <a:schemeClr val="tx1"/>
              </a:solidFill>
              <a:latin typeface="Arial Narrow" charset="0"/>
              <a:cs typeface="Times New Roman"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5298">
                                            <p:txEl>
                                              <p:pRg st="0" end="0"/>
                                            </p:txEl>
                                          </p:spTgt>
                                        </p:tgtEl>
                                        <p:attrNameLst>
                                          <p:attrName>style.visibility</p:attrName>
                                        </p:attrNameLst>
                                      </p:cBhvr>
                                      <p:to>
                                        <p:strVal val="visible"/>
                                      </p:to>
                                    </p:set>
                                    <p:anim calcmode="lin" valueType="num">
                                      <p:cBhvr>
                                        <p:cTn id="7" dur="500" fill="hold"/>
                                        <p:tgtEl>
                                          <p:spTgt spid="5529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5298">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5298">
                                            <p:txEl>
                                              <p:pRg st="1" end="1"/>
                                            </p:txEl>
                                          </p:spTgt>
                                        </p:tgtEl>
                                        <p:attrNameLst>
                                          <p:attrName>style.visibility</p:attrName>
                                        </p:attrNameLst>
                                      </p:cBhvr>
                                      <p:to>
                                        <p:strVal val="visible"/>
                                      </p:to>
                                    </p:set>
                                    <p:anim calcmode="lin" valueType="num">
                                      <p:cBhvr>
                                        <p:cTn id="13" dur="500" fill="hold"/>
                                        <p:tgtEl>
                                          <p:spTgt spid="55298">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55298">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55298">
                                            <p:txEl>
                                              <p:pRg st="2" end="2"/>
                                            </p:txEl>
                                          </p:spTgt>
                                        </p:tgtEl>
                                        <p:attrNameLst>
                                          <p:attrName>style.visibility</p:attrName>
                                        </p:attrNameLst>
                                      </p:cBhvr>
                                      <p:to>
                                        <p:strVal val="visible"/>
                                      </p:to>
                                    </p:set>
                                    <p:anim calcmode="lin" valueType="num">
                                      <p:cBhvr>
                                        <p:cTn id="19" dur="500" fill="hold"/>
                                        <p:tgtEl>
                                          <p:spTgt spid="55298">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55298">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55298">
                                            <p:txEl>
                                              <p:pRg st="4" end="4"/>
                                            </p:txEl>
                                          </p:spTgt>
                                        </p:tgtEl>
                                        <p:attrNameLst>
                                          <p:attrName>style.visibility</p:attrName>
                                        </p:attrNameLst>
                                      </p:cBhvr>
                                      <p:to>
                                        <p:strVal val="visible"/>
                                      </p:to>
                                    </p:set>
                                    <p:anim calcmode="lin" valueType="num">
                                      <p:cBhvr>
                                        <p:cTn id="25" dur="500" fill="hold"/>
                                        <p:tgtEl>
                                          <p:spTgt spid="55298">
                                            <p:txEl>
                                              <p:pRg st="4" end="4"/>
                                            </p:txEl>
                                          </p:spTgt>
                                        </p:tgtEl>
                                        <p:attrNameLst>
                                          <p:attrName>ppt_w</p:attrName>
                                        </p:attrNameLst>
                                      </p:cBhvr>
                                      <p:tavLst>
                                        <p:tav tm="0">
                                          <p:val>
                                            <p:fltVal val="0"/>
                                          </p:val>
                                        </p:tav>
                                        <p:tav tm="100000">
                                          <p:val>
                                            <p:strVal val="#ppt_w"/>
                                          </p:val>
                                        </p:tav>
                                      </p:tavLst>
                                    </p:anim>
                                    <p:anim calcmode="lin" valueType="num">
                                      <p:cBhvr>
                                        <p:cTn id="26" dur="500" fill="hold"/>
                                        <p:tgtEl>
                                          <p:spTgt spid="55298">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8" grpId="0" build="p"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Samp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93988"/>
            <a:ext cx="5562600" cy="416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39" name="Rectangle 3"/>
          <p:cNvSpPr>
            <a:spLocks noChangeArrowheads="1"/>
          </p:cNvSpPr>
          <p:nvPr/>
        </p:nvSpPr>
        <p:spPr bwMode="auto">
          <a:xfrm>
            <a:off x="1447800" y="685800"/>
            <a:ext cx="6248400" cy="990600"/>
          </a:xfrm>
          <a:prstGeom prst="rect">
            <a:avLst/>
          </a:prstGeom>
          <a:solidFill>
            <a:srgbClr val="59A8DD"/>
          </a:solidFill>
          <a:ln w="12700">
            <a:solidFill>
              <a:schemeClr val="tx1"/>
            </a:solidFill>
            <a:miter lim="800000"/>
            <a:headEnd/>
            <a:tailEnd/>
          </a:ln>
        </p:spPr>
        <p:txBody>
          <a:bodyPr anchor="ctr"/>
          <a:lstStyle/>
          <a:p>
            <a:pPr algn="ctr"/>
            <a:r>
              <a:rPr lang="mn-MN" sz="6000" b="1">
                <a:solidFill>
                  <a:schemeClr val="tx2"/>
                </a:solidFill>
              </a:rPr>
              <a:t>Филиппой</a:t>
            </a:r>
            <a:endParaRPr lang="en-US" sz="6000" b="1">
              <a:solidFill>
                <a:schemeClr val="tx2"/>
              </a:solidFill>
            </a:endParaRPr>
          </a:p>
        </p:txBody>
      </p:sp>
      <p:sp>
        <p:nvSpPr>
          <p:cNvPr id="65540" name="Text Box 4"/>
          <p:cNvSpPr txBox="1">
            <a:spLocks noChangeArrowheads="1"/>
          </p:cNvSpPr>
          <p:nvPr/>
        </p:nvSpPr>
        <p:spPr bwMode="auto">
          <a:xfrm>
            <a:off x="1143000" y="1981200"/>
            <a:ext cx="6781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Times New Roman" charset="0"/>
              </a:defRPr>
            </a:lvl1pPr>
            <a:lvl2pPr marL="37931725" indent="-37474525" eaLnBrk="0" hangingPunct="0">
              <a:defRPr sz="2400">
                <a:solidFill>
                  <a:schemeClr val="tx1"/>
                </a:solidFill>
                <a:latin typeface="Arial" charset="0"/>
                <a:ea typeface="Times New Roman" charset="0"/>
                <a:cs typeface="Times New Roman" charset="0"/>
              </a:defRPr>
            </a:lvl2pPr>
            <a:lvl3pPr eaLnBrk="0" hangingPunct="0">
              <a:defRPr sz="2400">
                <a:solidFill>
                  <a:schemeClr val="tx1"/>
                </a:solidFill>
                <a:latin typeface="Arial" charset="0"/>
                <a:ea typeface="Times New Roman" charset="0"/>
                <a:cs typeface="Times New Roman" charset="0"/>
              </a:defRPr>
            </a:lvl3pPr>
            <a:lvl4pPr eaLnBrk="0" hangingPunct="0">
              <a:defRPr sz="2400">
                <a:solidFill>
                  <a:schemeClr val="tx1"/>
                </a:solidFill>
                <a:latin typeface="Arial" charset="0"/>
                <a:ea typeface="Times New Roman" charset="0"/>
                <a:cs typeface="Times New Roman" charset="0"/>
              </a:defRPr>
            </a:lvl4pPr>
            <a:lvl5pPr eaLnBrk="0" hangingPunct="0">
              <a:defRPr sz="2400">
                <a:solidFill>
                  <a:schemeClr val="tx1"/>
                </a:solidFill>
                <a:latin typeface="Arial" charset="0"/>
                <a:ea typeface="Times New Roman" charset="0"/>
                <a:cs typeface="Times New Roman" charset="0"/>
              </a:defRPr>
            </a:lvl5pPr>
            <a:lvl6pPr marL="457200" eaLnBrk="0" fontAlgn="base" hangingPunct="0">
              <a:spcBef>
                <a:spcPct val="0"/>
              </a:spcBef>
              <a:spcAft>
                <a:spcPct val="0"/>
              </a:spcAft>
              <a:defRPr sz="2400">
                <a:solidFill>
                  <a:schemeClr val="tx1"/>
                </a:solidFill>
                <a:latin typeface="Arial" charset="0"/>
                <a:ea typeface="Times New Roman" charset="0"/>
                <a:cs typeface="Times New Roman" charset="0"/>
              </a:defRPr>
            </a:lvl6pPr>
            <a:lvl7pPr marL="914400" eaLnBrk="0" fontAlgn="base" hangingPunct="0">
              <a:spcBef>
                <a:spcPct val="0"/>
              </a:spcBef>
              <a:spcAft>
                <a:spcPct val="0"/>
              </a:spcAft>
              <a:defRPr sz="2400">
                <a:solidFill>
                  <a:schemeClr val="tx1"/>
                </a:solidFill>
                <a:latin typeface="Arial" charset="0"/>
                <a:ea typeface="Times New Roman" charset="0"/>
                <a:cs typeface="Times New Roman" charset="0"/>
              </a:defRPr>
            </a:lvl7pPr>
            <a:lvl8pPr marL="1371600" eaLnBrk="0" fontAlgn="base" hangingPunct="0">
              <a:spcBef>
                <a:spcPct val="0"/>
              </a:spcBef>
              <a:spcAft>
                <a:spcPct val="0"/>
              </a:spcAft>
              <a:defRPr sz="2400">
                <a:solidFill>
                  <a:schemeClr val="tx1"/>
                </a:solidFill>
                <a:latin typeface="Arial" charset="0"/>
                <a:ea typeface="Times New Roman" charset="0"/>
                <a:cs typeface="Times New Roman" charset="0"/>
              </a:defRPr>
            </a:lvl8pPr>
            <a:lvl9pPr marL="1828800" eaLnBrk="0" fontAlgn="base" hangingPunct="0">
              <a:spcBef>
                <a:spcPct val="0"/>
              </a:spcBef>
              <a:spcAft>
                <a:spcPct val="0"/>
              </a:spcAft>
              <a:defRPr sz="2400">
                <a:solidFill>
                  <a:schemeClr val="tx1"/>
                </a:solidFill>
                <a:latin typeface="Arial" charset="0"/>
                <a:ea typeface="Times New Roman" charset="0"/>
                <a:cs typeface="Times New Roman" charset="0"/>
              </a:defRPr>
            </a:lvl9pPr>
          </a:lstStyle>
          <a:p>
            <a:pPr algn="ctr" eaLnBrk="1" hangingPunct="1">
              <a:spcBef>
                <a:spcPct val="50000"/>
              </a:spcBef>
            </a:pPr>
            <a:r>
              <a:rPr lang="mn-MN" sz="2800"/>
              <a:t>А</a:t>
            </a:r>
            <a:r>
              <a:rPr lang="en-US" sz="2800"/>
              <a:t>: </a:t>
            </a:r>
            <a:r>
              <a:rPr lang="mn-MN" sz="2800"/>
              <a:t>Филиппой ямар сэдэвтэй вэ? </a:t>
            </a:r>
            <a:endParaRPr lang="en-GB" sz="280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562" name="Group 2"/>
          <p:cNvGrpSpPr>
            <a:grpSpLocks/>
          </p:cNvGrpSpPr>
          <p:nvPr/>
        </p:nvGrpSpPr>
        <p:grpSpPr bwMode="auto">
          <a:xfrm>
            <a:off x="152400" y="533400"/>
            <a:ext cx="8991600" cy="6324600"/>
            <a:chOff x="96" y="480"/>
            <a:chExt cx="5568" cy="3840"/>
          </a:xfrm>
        </p:grpSpPr>
        <p:grpSp>
          <p:nvGrpSpPr>
            <p:cNvPr id="66565" name="Group 3"/>
            <p:cNvGrpSpPr>
              <a:grpSpLocks/>
            </p:cNvGrpSpPr>
            <p:nvPr/>
          </p:nvGrpSpPr>
          <p:grpSpPr bwMode="auto">
            <a:xfrm>
              <a:off x="96" y="480"/>
              <a:ext cx="5568" cy="421"/>
              <a:chOff x="0" y="0"/>
              <a:chExt cx="4520" cy="653"/>
            </a:xfrm>
          </p:grpSpPr>
          <p:sp>
            <p:nvSpPr>
              <p:cNvPr id="66662" name="Rectangle 4"/>
              <p:cNvSpPr>
                <a:spLocks noChangeArrowheads="1"/>
              </p:cNvSpPr>
              <p:nvPr/>
            </p:nvSpPr>
            <p:spPr bwMode="auto">
              <a:xfrm>
                <a:off x="32" y="0"/>
                <a:ext cx="4456" cy="653"/>
              </a:xfrm>
              <a:prstGeom prst="rect">
                <a:avLst/>
              </a:prstGeom>
              <a:gradFill rotWithShape="1">
                <a:gsLst>
                  <a:gs pos="0">
                    <a:srgbClr val="5E0000"/>
                  </a:gs>
                  <a:gs pos="50000">
                    <a:srgbClr val="CC0000"/>
                  </a:gs>
                  <a:gs pos="100000">
                    <a:srgbClr val="5E0000"/>
                  </a:gs>
                </a:gsLst>
                <a:lin ang="5400000" scaled="1"/>
              </a:gra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r>
                  <a:rPr lang="en-US" altLang="zh-CN" b="1">
                    <a:ea typeface="SimSun" charset="0"/>
                    <a:cs typeface="SimSun" charset="0"/>
                  </a:rPr>
                  <a:t> </a:t>
                </a:r>
                <a:r>
                  <a:rPr lang="mn-MN" altLang="zh-CN" b="1">
                    <a:ea typeface="SimSun" charset="0"/>
                    <a:cs typeface="SimSun" charset="0"/>
                  </a:rPr>
                  <a:t>Христийг хандлагыг дуурайхын үр дүнд..</a:t>
                </a:r>
                <a:endParaRPr lang="en-US" altLang="zh-CN">
                  <a:ea typeface="SimSun" charset="0"/>
                  <a:cs typeface="SimSun" charset="0"/>
                </a:endParaRPr>
              </a:p>
            </p:txBody>
          </p:sp>
          <p:sp>
            <p:nvSpPr>
              <p:cNvPr id="66663" name="Rectangle 5"/>
              <p:cNvSpPr>
                <a:spLocks noChangeArrowheads="1"/>
              </p:cNvSpPr>
              <p:nvPr/>
            </p:nvSpPr>
            <p:spPr bwMode="auto">
              <a:xfrm>
                <a:off x="0" y="0"/>
                <a:ext cx="4520" cy="653"/>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endParaRPr lang="en-US"/>
              </a:p>
            </p:txBody>
          </p:sp>
        </p:grpSp>
        <p:grpSp>
          <p:nvGrpSpPr>
            <p:cNvPr id="66566" name="Group 6"/>
            <p:cNvGrpSpPr>
              <a:grpSpLocks/>
            </p:cNvGrpSpPr>
            <p:nvPr/>
          </p:nvGrpSpPr>
          <p:grpSpPr bwMode="auto">
            <a:xfrm>
              <a:off x="96" y="901"/>
              <a:ext cx="1596" cy="397"/>
              <a:chOff x="0" y="653"/>
              <a:chExt cx="1296" cy="615"/>
            </a:xfrm>
          </p:grpSpPr>
          <p:sp>
            <p:nvSpPr>
              <p:cNvPr id="66660" name="Rectangle 7"/>
              <p:cNvSpPr>
                <a:spLocks noChangeArrowheads="1"/>
              </p:cNvSpPr>
              <p:nvPr/>
            </p:nvSpPr>
            <p:spPr bwMode="auto">
              <a:xfrm>
                <a:off x="32" y="653"/>
                <a:ext cx="1232" cy="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r>
                  <a:rPr lang="mn-MN" altLang="zh-CN" b="1">
                    <a:ea typeface="SimSun" charset="0"/>
                    <a:cs typeface="SimSun" charset="0"/>
                  </a:rPr>
                  <a:t>Баяр хөөр</a:t>
                </a:r>
                <a:r>
                  <a:rPr lang="en-US" altLang="zh-CN" b="1">
                    <a:ea typeface="SimSun" charset="0"/>
                    <a:cs typeface="SimSun" charset="0"/>
                  </a:rPr>
                  <a:t> </a:t>
                </a:r>
                <a:endParaRPr lang="en-US" altLang="zh-CN">
                  <a:ea typeface="SimSun" charset="0"/>
                  <a:cs typeface="SimSun" charset="0"/>
                </a:endParaRPr>
              </a:p>
            </p:txBody>
          </p:sp>
          <p:sp>
            <p:nvSpPr>
              <p:cNvPr id="66661" name="Rectangle 8"/>
              <p:cNvSpPr>
                <a:spLocks noChangeArrowheads="1"/>
              </p:cNvSpPr>
              <p:nvPr/>
            </p:nvSpPr>
            <p:spPr bwMode="auto">
              <a:xfrm>
                <a:off x="0" y="653"/>
                <a:ext cx="1296" cy="615"/>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endParaRPr lang="en-US"/>
              </a:p>
            </p:txBody>
          </p:sp>
        </p:grpSp>
        <p:grpSp>
          <p:nvGrpSpPr>
            <p:cNvPr id="66567" name="Group 9"/>
            <p:cNvGrpSpPr>
              <a:grpSpLocks/>
            </p:cNvGrpSpPr>
            <p:nvPr/>
          </p:nvGrpSpPr>
          <p:grpSpPr bwMode="auto">
            <a:xfrm>
              <a:off x="1692" y="901"/>
              <a:ext cx="1183" cy="397"/>
              <a:chOff x="1296" y="653"/>
              <a:chExt cx="960" cy="615"/>
            </a:xfrm>
          </p:grpSpPr>
          <p:sp>
            <p:nvSpPr>
              <p:cNvPr id="66658" name="Rectangle 10"/>
              <p:cNvSpPr>
                <a:spLocks noChangeArrowheads="1"/>
              </p:cNvSpPr>
              <p:nvPr/>
            </p:nvSpPr>
            <p:spPr bwMode="auto">
              <a:xfrm>
                <a:off x="1328" y="653"/>
                <a:ext cx="896" cy="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r>
                  <a:rPr lang="en-US" altLang="zh-CN" b="1">
                    <a:ea typeface="SimSun" charset="0"/>
                    <a:cs typeface="SimSun" charset="0"/>
                  </a:rPr>
                  <a:t> </a:t>
                </a:r>
                <a:r>
                  <a:rPr lang="mn-MN" altLang="zh-CN" b="1">
                    <a:ea typeface="SimSun" charset="0"/>
                    <a:cs typeface="SimSun" charset="0"/>
                  </a:rPr>
                  <a:t>Өрөвчхөн сэтгэл</a:t>
                </a:r>
                <a:r>
                  <a:rPr lang="en-US" altLang="zh-CN" b="1">
                    <a:ea typeface="SimSun" charset="0"/>
                    <a:cs typeface="SimSun" charset="0"/>
                  </a:rPr>
                  <a:t> </a:t>
                </a:r>
                <a:endParaRPr lang="en-US" altLang="zh-CN">
                  <a:ea typeface="SimSun" charset="0"/>
                  <a:cs typeface="SimSun" charset="0"/>
                </a:endParaRPr>
              </a:p>
            </p:txBody>
          </p:sp>
          <p:sp>
            <p:nvSpPr>
              <p:cNvPr id="66659" name="Rectangle 11"/>
              <p:cNvSpPr>
                <a:spLocks noChangeArrowheads="1"/>
              </p:cNvSpPr>
              <p:nvPr/>
            </p:nvSpPr>
            <p:spPr bwMode="auto">
              <a:xfrm>
                <a:off x="1296" y="653"/>
                <a:ext cx="960" cy="615"/>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endParaRPr lang="en-US"/>
              </a:p>
            </p:txBody>
          </p:sp>
        </p:grpSp>
        <p:grpSp>
          <p:nvGrpSpPr>
            <p:cNvPr id="66568" name="Group 12"/>
            <p:cNvGrpSpPr>
              <a:grpSpLocks/>
            </p:cNvGrpSpPr>
            <p:nvPr/>
          </p:nvGrpSpPr>
          <p:grpSpPr bwMode="auto">
            <a:xfrm>
              <a:off x="2875" y="901"/>
              <a:ext cx="1271" cy="397"/>
              <a:chOff x="2256" y="653"/>
              <a:chExt cx="1032" cy="615"/>
            </a:xfrm>
          </p:grpSpPr>
          <p:sp>
            <p:nvSpPr>
              <p:cNvPr id="66656" name="Rectangle 13"/>
              <p:cNvSpPr>
                <a:spLocks noChangeArrowheads="1"/>
              </p:cNvSpPr>
              <p:nvPr/>
            </p:nvSpPr>
            <p:spPr bwMode="auto">
              <a:xfrm>
                <a:off x="2288" y="653"/>
                <a:ext cx="968" cy="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r>
                  <a:rPr lang="en-US" altLang="zh-CN" b="1">
                    <a:ea typeface="SimSun" charset="0"/>
                    <a:cs typeface="SimSun" charset="0"/>
                  </a:rPr>
                  <a:t> </a:t>
                </a:r>
                <a:r>
                  <a:rPr lang="mn-MN" altLang="zh-CN" b="1">
                    <a:ea typeface="SimSun" charset="0"/>
                    <a:cs typeface="SimSun" charset="0"/>
                  </a:rPr>
                  <a:t>Хамгаалалт</a:t>
                </a:r>
                <a:endParaRPr lang="en-US" altLang="zh-CN">
                  <a:ea typeface="SimSun" charset="0"/>
                  <a:cs typeface="SimSun" charset="0"/>
                </a:endParaRPr>
              </a:p>
            </p:txBody>
          </p:sp>
          <p:sp>
            <p:nvSpPr>
              <p:cNvPr id="66657" name="Rectangle 14"/>
              <p:cNvSpPr>
                <a:spLocks noChangeArrowheads="1"/>
              </p:cNvSpPr>
              <p:nvPr/>
            </p:nvSpPr>
            <p:spPr bwMode="auto">
              <a:xfrm>
                <a:off x="2256" y="653"/>
                <a:ext cx="1032" cy="615"/>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endParaRPr lang="en-US"/>
              </a:p>
            </p:txBody>
          </p:sp>
        </p:grpSp>
        <p:grpSp>
          <p:nvGrpSpPr>
            <p:cNvPr id="66569" name="Group 15"/>
            <p:cNvGrpSpPr>
              <a:grpSpLocks/>
            </p:cNvGrpSpPr>
            <p:nvPr/>
          </p:nvGrpSpPr>
          <p:grpSpPr bwMode="auto">
            <a:xfrm>
              <a:off x="4146" y="901"/>
              <a:ext cx="1518" cy="397"/>
              <a:chOff x="3288" y="653"/>
              <a:chExt cx="1232" cy="615"/>
            </a:xfrm>
          </p:grpSpPr>
          <p:sp>
            <p:nvSpPr>
              <p:cNvPr id="66654" name="Rectangle 16"/>
              <p:cNvSpPr>
                <a:spLocks noChangeArrowheads="1"/>
              </p:cNvSpPr>
              <p:nvPr/>
            </p:nvSpPr>
            <p:spPr bwMode="auto">
              <a:xfrm>
                <a:off x="3320" y="653"/>
                <a:ext cx="1168" cy="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r>
                  <a:rPr lang="en-US" altLang="zh-CN" b="1">
                    <a:ea typeface="SimSun" charset="0"/>
                    <a:cs typeface="SimSun" charset="0"/>
                  </a:rPr>
                  <a:t> </a:t>
                </a:r>
                <a:r>
                  <a:rPr lang="mn-MN" altLang="zh-CN" b="1">
                    <a:ea typeface="SimSun" charset="0"/>
                    <a:cs typeface="SimSun" charset="0"/>
                  </a:rPr>
                  <a:t>Амар тайван</a:t>
                </a:r>
                <a:r>
                  <a:rPr lang="en-US" altLang="zh-CN" b="1">
                    <a:ea typeface="SimSun" charset="0"/>
                    <a:cs typeface="SimSun" charset="0"/>
                  </a:rPr>
                  <a:t> </a:t>
                </a:r>
                <a:endParaRPr lang="en-US" altLang="zh-CN">
                  <a:ea typeface="SimSun" charset="0"/>
                  <a:cs typeface="SimSun" charset="0"/>
                </a:endParaRPr>
              </a:p>
            </p:txBody>
          </p:sp>
          <p:sp>
            <p:nvSpPr>
              <p:cNvPr id="66655" name="Rectangle 17"/>
              <p:cNvSpPr>
                <a:spLocks noChangeArrowheads="1"/>
              </p:cNvSpPr>
              <p:nvPr/>
            </p:nvSpPr>
            <p:spPr bwMode="auto">
              <a:xfrm>
                <a:off x="3288" y="653"/>
                <a:ext cx="1232" cy="615"/>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endParaRPr lang="en-US"/>
              </a:p>
            </p:txBody>
          </p:sp>
        </p:grpSp>
        <p:grpSp>
          <p:nvGrpSpPr>
            <p:cNvPr id="66570" name="Group 18"/>
            <p:cNvGrpSpPr>
              <a:grpSpLocks/>
            </p:cNvGrpSpPr>
            <p:nvPr/>
          </p:nvGrpSpPr>
          <p:grpSpPr bwMode="auto">
            <a:xfrm>
              <a:off x="96" y="1298"/>
              <a:ext cx="1596" cy="397"/>
              <a:chOff x="0" y="1268"/>
              <a:chExt cx="1296" cy="615"/>
            </a:xfrm>
          </p:grpSpPr>
          <p:sp>
            <p:nvSpPr>
              <p:cNvPr id="66652" name="Rectangle 19"/>
              <p:cNvSpPr>
                <a:spLocks noChangeArrowheads="1"/>
              </p:cNvSpPr>
              <p:nvPr/>
            </p:nvSpPr>
            <p:spPr bwMode="auto">
              <a:xfrm>
                <a:off x="32" y="1268"/>
                <a:ext cx="1232" cy="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r>
                  <a:rPr lang="en-US" altLang="zh-CN" b="1">
                    <a:ea typeface="SimSun" charset="0"/>
                    <a:cs typeface="SimSun" charset="0"/>
                  </a:rPr>
                  <a:t> 1</a:t>
                </a:r>
                <a:r>
                  <a:rPr lang="mn-MN" altLang="zh-CN" b="1">
                    <a:ea typeface="SimSun" charset="0"/>
                    <a:cs typeface="SimSun" charset="0"/>
                  </a:rPr>
                  <a:t>-р бүлэг</a:t>
                </a:r>
                <a:r>
                  <a:rPr lang="en-US" altLang="zh-CN" b="1">
                    <a:ea typeface="SimSun" charset="0"/>
                    <a:cs typeface="SimSun" charset="0"/>
                  </a:rPr>
                  <a:t> </a:t>
                </a:r>
                <a:endParaRPr lang="en-US" altLang="zh-CN">
                  <a:ea typeface="SimSun" charset="0"/>
                  <a:cs typeface="SimSun" charset="0"/>
                </a:endParaRPr>
              </a:p>
            </p:txBody>
          </p:sp>
          <p:sp>
            <p:nvSpPr>
              <p:cNvPr id="66653" name="Rectangle 20"/>
              <p:cNvSpPr>
                <a:spLocks noChangeArrowheads="1"/>
              </p:cNvSpPr>
              <p:nvPr/>
            </p:nvSpPr>
            <p:spPr bwMode="auto">
              <a:xfrm>
                <a:off x="0" y="1268"/>
                <a:ext cx="1296" cy="615"/>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endParaRPr lang="en-US"/>
              </a:p>
            </p:txBody>
          </p:sp>
        </p:grpSp>
        <p:grpSp>
          <p:nvGrpSpPr>
            <p:cNvPr id="66571" name="Group 21"/>
            <p:cNvGrpSpPr>
              <a:grpSpLocks/>
            </p:cNvGrpSpPr>
            <p:nvPr/>
          </p:nvGrpSpPr>
          <p:grpSpPr bwMode="auto">
            <a:xfrm>
              <a:off x="1692" y="1298"/>
              <a:ext cx="1183" cy="397"/>
              <a:chOff x="1296" y="1268"/>
              <a:chExt cx="960" cy="615"/>
            </a:xfrm>
          </p:grpSpPr>
          <p:sp>
            <p:nvSpPr>
              <p:cNvPr id="66650" name="Rectangle 22"/>
              <p:cNvSpPr>
                <a:spLocks noChangeArrowheads="1"/>
              </p:cNvSpPr>
              <p:nvPr/>
            </p:nvSpPr>
            <p:spPr bwMode="auto">
              <a:xfrm>
                <a:off x="1328" y="1268"/>
                <a:ext cx="896" cy="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r>
                  <a:rPr lang="en-US" altLang="zh-CN" b="1">
                    <a:ea typeface="SimSun" charset="0"/>
                    <a:cs typeface="SimSun" charset="0"/>
                  </a:rPr>
                  <a:t> 2</a:t>
                </a:r>
                <a:r>
                  <a:rPr lang="mn-MN" altLang="zh-CN" b="1">
                    <a:ea typeface="SimSun" charset="0"/>
                    <a:cs typeface="SimSun" charset="0"/>
                  </a:rPr>
                  <a:t>-р бүлэг</a:t>
                </a:r>
                <a:endParaRPr lang="en-US" altLang="zh-CN">
                  <a:ea typeface="SimSun" charset="0"/>
                  <a:cs typeface="SimSun" charset="0"/>
                </a:endParaRPr>
              </a:p>
            </p:txBody>
          </p:sp>
          <p:sp>
            <p:nvSpPr>
              <p:cNvPr id="66651" name="Rectangle 23"/>
              <p:cNvSpPr>
                <a:spLocks noChangeArrowheads="1"/>
              </p:cNvSpPr>
              <p:nvPr/>
            </p:nvSpPr>
            <p:spPr bwMode="auto">
              <a:xfrm>
                <a:off x="1296" y="1268"/>
                <a:ext cx="960" cy="615"/>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endParaRPr lang="en-US"/>
              </a:p>
            </p:txBody>
          </p:sp>
        </p:grpSp>
        <p:grpSp>
          <p:nvGrpSpPr>
            <p:cNvPr id="66572" name="Group 24"/>
            <p:cNvGrpSpPr>
              <a:grpSpLocks/>
            </p:cNvGrpSpPr>
            <p:nvPr/>
          </p:nvGrpSpPr>
          <p:grpSpPr bwMode="auto">
            <a:xfrm>
              <a:off x="2875" y="1298"/>
              <a:ext cx="1271" cy="397"/>
              <a:chOff x="2256" y="1268"/>
              <a:chExt cx="1032" cy="615"/>
            </a:xfrm>
          </p:grpSpPr>
          <p:sp>
            <p:nvSpPr>
              <p:cNvPr id="66648" name="Rectangle 25"/>
              <p:cNvSpPr>
                <a:spLocks noChangeArrowheads="1"/>
              </p:cNvSpPr>
              <p:nvPr/>
            </p:nvSpPr>
            <p:spPr bwMode="auto">
              <a:xfrm>
                <a:off x="2288" y="1268"/>
                <a:ext cx="968" cy="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r>
                  <a:rPr lang="en-US" altLang="zh-CN" b="1">
                    <a:ea typeface="SimSun" charset="0"/>
                    <a:cs typeface="SimSun" charset="0"/>
                  </a:rPr>
                  <a:t> 3</a:t>
                </a:r>
                <a:r>
                  <a:rPr lang="mn-MN" altLang="zh-CN" b="1">
                    <a:ea typeface="SimSun" charset="0"/>
                    <a:cs typeface="SimSun" charset="0"/>
                  </a:rPr>
                  <a:t>-р бүлэг</a:t>
                </a:r>
                <a:endParaRPr lang="en-US" altLang="zh-CN">
                  <a:ea typeface="SimSun" charset="0"/>
                  <a:cs typeface="SimSun" charset="0"/>
                </a:endParaRPr>
              </a:p>
            </p:txBody>
          </p:sp>
          <p:sp>
            <p:nvSpPr>
              <p:cNvPr id="66649" name="Rectangle 26"/>
              <p:cNvSpPr>
                <a:spLocks noChangeArrowheads="1"/>
              </p:cNvSpPr>
              <p:nvPr/>
            </p:nvSpPr>
            <p:spPr bwMode="auto">
              <a:xfrm>
                <a:off x="2256" y="1268"/>
                <a:ext cx="1032" cy="615"/>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endParaRPr lang="en-US"/>
              </a:p>
            </p:txBody>
          </p:sp>
        </p:grpSp>
        <p:grpSp>
          <p:nvGrpSpPr>
            <p:cNvPr id="66573" name="Group 27"/>
            <p:cNvGrpSpPr>
              <a:grpSpLocks/>
            </p:cNvGrpSpPr>
            <p:nvPr/>
          </p:nvGrpSpPr>
          <p:grpSpPr bwMode="auto">
            <a:xfrm>
              <a:off x="4146" y="1298"/>
              <a:ext cx="1518" cy="397"/>
              <a:chOff x="3288" y="1268"/>
              <a:chExt cx="1232" cy="615"/>
            </a:xfrm>
          </p:grpSpPr>
          <p:sp>
            <p:nvSpPr>
              <p:cNvPr id="66646" name="Rectangle 28"/>
              <p:cNvSpPr>
                <a:spLocks noChangeArrowheads="1"/>
              </p:cNvSpPr>
              <p:nvPr/>
            </p:nvSpPr>
            <p:spPr bwMode="auto">
              <a:xfrm>
                <a:off x="3320" y="1268"/>
                <a:ext cx="1168" cy="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r>
                  <a:rPr lang="en-US" altLang="zh-CN" b="1">
                    <a:ea typeface="SimSun" charset="0"/>
                    <a:cs typeface="SimSun" charset="0"/>
                  </a:rPr>
                  <a:t> 4</a:t>
                </a:r>
                <a:r>
                  <a:rPr lang="mn-MN" altLang="zh-CN" b="1">
                    <a:ea typeface="SimSun" charset="0"/>
                    <a:cs typeface="SimSun" charset="0"/>
                  </a:rPr>
                  <a:t>-р бүлэг</a:t>
                </a:r>
                <a:endParaRPr lang="en-US" altLang="zh-CN">
                  <a:ea typeface="SimSun" charset="0"/>
                  <a:cs typeface="SimSun" charset="0"/>
                </a:endParaRPr>
              </a:p>
            </p:txBody>
          </p:sp>
          <p:sp>
            <p:nvSpPr>
              <p:cNvPr id="66647" name="Rectangle 29"/>
              <p:cNvSpPr>
                <a:spLocks noChangeArrowheads="1"/>
              </p:cNvSpPr>
              <p:nvPr/>
            </p:nvSpPr>
            <p:spPr bwMode="auto">
              <a:xfrm>
                <a:off x="3288" y="1268"/>
                <a:ext cx="1232" cy="615"/>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endParaRPr lang="en-US"/>
              </a:p>
            </p:txBody>
          </p:sp>
        </p:grpSp>
        <p:grpSp>
          <p:nvGrpSpPr>
            <p:cNvPr id="66574" name="Group 30"/>
            <p:cNvGrpSpPr>
              <a:grpSpLocks/>
            </p:cNvGrpSpPr>
            <p:nvPr/>
          </p:nvGrpSpPr>
          <p:grpSpPr bwMode="auto">
            <a:xfrm>
              <a:off x="96" y="1695"/>
              <a:ext cx="1596" cy="390"/>
              <a:chOff x="0" y="1883"/>
              <a:chExt cx="1296" cy="606"/>
            </a:xfrm>
          </p:grpSpPr>
          <p:sp>
            <p:nvSpPr>
              <p:cNvPr id="66644" name="Rectangle 31"/>
              <p:cNvSpPr>
                <a:spLocks noChangeArrowheads="1"/>
              </p:cNvSpPr>
              <p:nvPr/>
            </p:nvSpPr>
            <p:spPr bwMode="auto">
              <a:xfrm>
                <a:off x="32" y="1883"/>
                <a:ext cx="1232" cy="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r>
                  <a:rPr lang="en-US" altLang="zh-CN" b="1">
                    <a:ea typeface="SimSun" charset="0"/>
                    <a:cs typeface="SimSun" charset="0"/>
                  </a:rPr>
                  <a:t> </a:t>
                </a:r>
                <a:r>
                  <a:rPr lang="mn-MN" altLang="zh-CN" b="1">
                    <a:ea typeface="SimSun" charset="0"/>
                    <a:cs typeface="SimSun" charset="0"/>
                  </a:rPr>
                  <a:t>Баяр хөөр</a:t>
                </a:r>
                <a:r>
                  <a:rPr lang="en-US" altLang="zh-CN" b="1">
                    <a:ea typeface="SimSun" charset="0"/>
                    <a:cs typeface="SimSun" charset="0"/>
                  </a:rPr>
                  <a:t> (5</a:t>
                </a:r>
                <a:r>
                  <a:rPr lang="mn-MN" altLang="zh-CN" b="1">
                    <a:ea typeface="SimSun" charset="0"/>
                    <a:cs typeface="SimSun" charset="0"/>
                  </a:rPr>
                  <a:t>х</a:t>
                </a:r>
                <a:r>
                  <a:rPr lang="en-US" altLang="zh-CN" b="1">
                    <a:ea typeface="SimSun" charset="0"/>
                    <a:cs typeface="SimSun" charset="0"/>
                  </a:rPr>
                  <a:t>) </a:t>
                </a:r>
                <a:endParaRPr lang="en-US" altLang="zh-CN">
                  <a:ea typeface="SimSun" charset="0"/>
                  <a:cs typeface="SimSun" charset="0"/>
                </a:endParaRPr>
              </a:p>
            </p:txBody>
          </p:sp>
          <p:sp>
            <p:nvSpPr>
              <p:cNvPr id="66645" name="Rectangle 32"/>
              <p:cNvSpPr>
                <a:spLocks noChangeArrowheads="1"/>
              </p:cNvSpPr>
              <p:nvPr/>
            </p:nvSpPr>
            <p:spPr bwMode="auto">
              <a:xfrm>
                <a:off x="0" y="1883"/>
                <a:ext cx="1296" cy="606"/>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endParaRPr lang="en-US"/>
              </a:p>
            </p:txBody>
          </p:sp>
        </p:grpSp>
        <p:grpSp>
          <p:nvGrpSpPr>
            <p:cNvPr id="66575" name="Group 33"/>
            <p:cNvGrpSpPr>
              <a:grpSpLocks/>
            </p:cNvGrpSpPr>
            <p:nvPr/>
          </p:nvGrpSpPr>
          <p:grpSpPr bwMode="auto">
            <a:xfrm>
              <a:off x="1692" y="1695"/>
              <a:ext cx="1183" cy="390"/>
              <a:chOff x="1296" y="1883"/>
              <a:chExt cx="960" cy="606"/>
            </a:xfrm>
          </p:grpSpPr>
          <p:sp>
            <p:nvSpPr>
              <p:cNvPr id="66642" name="Rectangle 34"/>
              <p:cNvSpPr>
                <a:spLocks noChangeArrowheads="1"/>
              </p:cNvSpPr>
              <p:nvPr/>
            </p:nvSpPr>
            <p:spPr bwMode="auto">
              <a:xfrm>
                <a:off x="1328" y="1883"/>
                <a:ext cx="896" cy="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r>
                  <a:rPr lang="en-US" altLang="zh-CN" b="1">
                    <a:ea typeface="SimSun" charset="0"/>
                    <a:cs typeface="SimSun" charset="0"/>
                  </a:rPr>
                  <a:t> </a:t>
                </a:r>
                <a:r>
                  <a:rPr lang="mn-MN" altLang="zh-CN" b="1">
                    <a:ea typeface="SimSun" charset="0"/>
                    <a:cs typeface="SimSun" charset="0"/>
                  </a:rPr>
                  <a:t>Баяр хөөр</a:t>
                </a:r>
                <a:r>
                  <a:rPr lang="en-US" altLang="zh-CN" b="1">
                    <a:ea typeface="SimSun" charset="0"/>
                    <a:cs typeface="SimSun" charset="0"/>
                  </a:rPr>
                  <a:t> (7x) </a:t>
                </a:r>
                <a:endParaRPr lang="en-US" altLang="zh-CN">
                  <a:ea typeface="SimSun" charset="0"/>
                  <a:cs typeface="SimSun" charset="0"/>
                </a:endParaRPr>
              </a:p>
            </p:txBody>
          </p:sp>
          <p:sp>
            <p:nvSpPr>
              <p:cNvPr id="66643" name="Rectangle 35"/>
              <p:cNvSpPr>
                <a:spLocks noChangeArrowheads="1"/>
              </p:cNvSpPr>
              <p:nvPr/>
            </p:nvSpPr>
            <p:spPr bwMode="auto">
              <a:xfrm>
                <a:off x="1296" y="1883"/>
                <a:ext cx="960" cy="606"/>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endParaRPr lang="en-US"/>
              </a:p>
            </p:txBody>
          </p:sp>
        </p:grpSp>
        <p:grpSp>
          <p:nvGrpSpPr>
            <p:cNvPr id="66576" name="Group 36"/>
            <p:cNvGrpSpPr>
              <a:grpSpLocks/>
            </p:cNvGrpSpPr>
            <p:nvPr/>
          </p:nvGrpSpPr>
          <p:grpSpPr bwMode="auto">
            <a:xfrm>
              <a:off x="2875" y="1695"/>
              <a:ext cx="1271" cy="390"/>
              <a:chOff x="2256" y="1883"/>
              <a:chExt cx="1032" cy="606"/>
            </a:xfrm>
          </p:grpSpPr>
          <p:sp>
            <p:nvSpPr>
              <p:cNvPr id="66640" name="Rectangle 37"/>
              <p:cNvSpPr>
                <a:spLocks noChangeArrowheads="1"/>
              </p:cNvSpPr>
              <p:nvPr/>
            </p:nvSpPr>
            <p:spPr bwMode="auto">
              <a:xfrm>
                <a:off x="2288" y="1883"/>
                <a:ext cx="968" cy="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r>
                  <a:rPr lang="mn-MN" altLang="zh-CN" b="1"/>
                  <a:t>Баяр хөөр</a:t>
                </a:r>
                <a:r>
                  <a:rPr lang="en-US" altLang="zh-CN" b="1">
                    <a:ea typeface="SimSun" charset="0"/>
                    <a:cs typeface="SimSun" charset="0"/>
                  </a:rPr>
                  <a:t>(1x) </a:t>
                </a:r>
              </a:p>
            </p:txBody>
          </p:sp>
          <p:sp>
            <p:nvSpPr>
              <p:cNvPr id="66641" name="Rectangle 38"/>
              <p:cNvSpPr>
                <a:spLocks noChangeArrowheads="1"/>
              </p:cNvSpPr>
              <p:nvPr/>
            </p:nvSpPr>
            <p:spPr bwMode="auto">
              <a:xfrm>
                <a:off x="2256" y="1883"/>
                <a:ext cx="1032" cy="606"/>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endParaRPr lang="en-US"/>
              </a:p>
            </p:txBody>
          </p:sp>
        </p:grpSp>
        <p:grpSp>
          <p:nvGrpSpPr>
            <p:cNvPr id="66577" name="Group 39"/>
            <p:cNvGrpSpPr>
              <a:grpSpLocks/>
            </p:cNvGrpSpPr>
            <p:nvPr/>
          </p:nvGrpSpPr>
          <p:grpSpPr bwMode="auto">
            <a:xfrm>
              <a:off x="4146" y="1695"/>
              <a:ext cx="1518" cy="390"/>
              <a:chOff x="3288" y="1883"/>
              <a:chExt cx="1232" cy="606"/>
            </a:xfrm>
          </p:grpSpPr>
          <p:sp>
            <p:nvSpPr>
              <p:cNvPr id="66638" name="Rectangle 40"/>
              <p:cNvSpPr>
                <a:spLocks noChangeArrowheads="1"/>
              </p:cNvSpPr>
              <p:nvPr/>
            </p:nvSpPr>
            <p:spPr bwMode="auto">
              <a:xfrm>
                <a:off x="3320" y="1883"/>
                <a:ext cx="1168" cy="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r>
                  <a:rPr lang="mn-MN" altLang="zh-CN" b="1"/>
                  <a:t>Баяр хөөр</a:t>
                </a:r>
                <a:r>
                  <a:rPr lang="en-US" altLang="zh-CN" b="1">
                    <a:ea typeface="SimSun" charset="0"/>
                    <a:cs typeface="SimSun" charset="0"/>
                  </a:rPr>
                  <a:t>(4x)</a:t>
                </a:r>
              </a:p>
            </p:txBody>
          </p:sp>
          <p:sp>
            <p:nvSpPr>
              <p:cNvPr id="66639" name="Rectangle 41"/>
              <p:cNvSpPr>
                <a:spLocks noChangeArrowheads="1"/>
              </p:cNvSpPr>
              <p:nvPr/>
            </p:nvSpPr>
            <p:spPr bwMode="auto">
              <a:xfrm>
                <a:off x="3288" y="1883"/>
                <a:ext cx="1232" cy="606"/>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endParaRPr lang="en-US"/>
              </a:p>
            </p:txBody>
          </p:sp>
        </p:grpSp>
        <p:grpSp>
          <p:nvGrpSpPr>
            <p:cNvPr id="66578" name="Group 42"/>
            <p:cNvGrpSpPr>
              <a:grpSpLocks/>
            </p:cNvGrpSpPr>
            <p:nvPr/>
          </p:nvGrpSpPr>
          <p:grpSpPr bwMode="auto">
            <a:xfrm>
              <a:off x="96" y="2085"/>
              <a:ext cx="1596" cy="397"/>
              <a:chOff x="0" y="2489"/>
              <a:chExt cx="1296" cy="615"/>
            </a:xfrm>
          </p:grpSpPr>
          <p:sp>
            <p:nvSpPr>
              <p:cNvPr id="66636" name="Rectangle 43"/>
              <p:cNvSpPr>
                <a:spLocks noChangeArrowheads="1"/>
              </p:cNvSpPr>
              <p:nvPr/>
            </p:nvSpPr>
            <p:spPr bwMode="auto">
              <a:xfrm>
                <a:off x="32" y="2489"/>
                <a:ext cx="1232" cy="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r>
                  <a:rPr lang="en-US" altLang="zh-CN" b="1">
                    <a:ea typeface="SimSun" charset="0"/>
                    <a:cs typeface="SimSun" charset="0"/>
                  </a:rPr>
                  <a:t> </a:t>
                </a:r>
                <a:r>
                  <a:rPr lang="mn-MN" altLang="zh-CN" b="1">
                    <a:ea typeface="SimSun" charset="0"/>
                    <a:cs typeface="SimSun" charset="0"/>
                  </a:rPr>
                  <a:t>Хандлага</a:t>
                </a:r>
                <a:r>
                  <a:rPr lang="en-US" altLang="zh-CN" b="1">
                    <a:ea typeface="SimSun" charset="0"/>
                    <a:cs typeface="SimSun" charset="0"/>
                  </a:rPr>
                  <a:t> (1x)</a:t>
                </a:r>
                <a:endParaRPr lang="en-US" altLang="zh-CN">
                  <a:ea typeface="SimSun" charset="0"/>
                  <a:cs typeface="SimSun" charset="0"/>
                </a:endParaRPr>
              </a:p>
            </p:txBody>
          </p:sp>
          <p:sp>
            <p:nvSpPr>
              <p:cNvPr id="66637" name="Rectangle 44"/>
              <p:cNvSpPr>
                <a:spLocks noChangeArrowheads="1"/>
              </p:cNvSpPr>
              <p:nvPr/>
            </p:nvSpPr>
            <p:spPr bwMode="auto">
              <a:xfrm>
                <a:off x="0" y="2489"/>
                <a:ext cx="1296" cy="615"/>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endParaRPr lang="en-US"/>
              </a:p>
            </p:txBody>
          </p:sp>
        </p:grpSp>
        <p:grpSp>
          <p:nvGrpSpPr>
            <p:cNvPr id="66579" name="Group 45"/>
            <p:cNvGrpSpPr>
              <a:grpSpLocks/>
            </p:cNvGrpSpPr>
            <p:nvPr/>
          </p:nvGrpSpPr>
          <p:grpSpPr bwMode="auto">
            <a:xfrm>
              <a:off x="1692" y="2085"/>
              <a:ext cx="1183" cy="397"/>
              <a:chOff x="1296" y="2489"/>
              <a:chExt cx="960" cy="615"/>
            </a:xfrm>
          </p:grpSpPr>
          <p:sp>
            <p:nvSpPr>
              <p:cNvPr id="66634" name="Rectangle 46"/>
              <p:cNvSpPr>
                <a:spLocks noChangeArrowheads="1"/>
              </p:cNvSpPr>
              <p:nvPr/>
            </p:nvSpPr>
            <p:spPr bwMode="auto">
              <a:xfrm>
                <a:off x="1328" y="2489"/>
                <a:ext cx="896" cy="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r>
                  <a:rPr lang="mn-MN" altLang="zh-CN" b="1"/>
                  <a:t>Хандлага</a:t>
                </a:r>
                <a:r>
                  <a:rPr lang="en-US" altLang="zh-CN" b="1">
                    <a:latin typeface="Arial Narrow" charset="0"/>
                    <a:ea typeface="SimSun" charset="0"/>
                    <a:cs typeface="SimSun" charset="0"/>
                  </a:rPr>
                  <a:t>(7x)</a:t>
                </a:r>
              </a:p>
            </p:txBody>
          </p:sp>
          <p:sp>
            <p:nvSpPr>
              <p:cNvPr id="66635" name="Rectangle 47"/>
              <p:cNvSpPr>
                <a:spLocks noChangeArrowheads="1"/>
              </p:cNvSpPr>
              <p:nvPr/>
            </p:nvSpPr>
            <p:spPr bwMode="auto">
              <a:xfrm>
                <a:off x="1296" y="2489"/>
                <a:ext cx="960" cy="615"/>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endParaRPr lang="en-US"/>
              </a:p>
            </p:txBody>
          </p:sp>
        </p:grpSp>
        <p:grpSp>
          <p:nvGrpSpPr>
            <p:cNvPr id="66580" name="Group 48"/>
            <p:cNvGrpSpPr>
              <a:grpSpLocks/>
            </p:cNvGrpSpPr>
            <p:nvPr/>
          </p:nvGrpSpPr>
          <p:grpSpPr bwMode="auto">
            <a:xfrm>
              <a:off x="2875" y="2085"/>
              <a:ext cx="1271" cy="397"/>
              <a:chOff x="2256" y="2489"/>
              <a:chExt cx="1032" cy="615"/>
            </a:xfrm>
          </p:grpSpPr>
          <p:sp>
            <p:nvSpPr>
              <p:cNvPr id="66632" name="Rectangle 49"/>
              <p:cNvSpPr>
                <a:spLocks noChangeArrowheads="1"/>
              </p:cNvSpPr>
              <p:nvPr/>
            </p:nvSpPr>
            <p:spPr bwMode="auto">
              <a:xfrm>
                <a:off x="2288" y="2489"/>
                <a:ext cx="968" cy="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r>
                  <a:rPr lang="en-US" altLang="zh-CN" b="1">
                    <a:ea typeface="SimSun" charset="0"/>
                    <a:cs typeface="SimSun" charset="0"/>
                  </a:rPr>
                  <a:t>  </a:t>
                </a:r>
                <a:r>
                  <a:rPr lang="mn-MN" altLang="zh-CN" b="1"/>
                  <a:t>Хандлага</a:t>
                </a:r>
                <a:r>
                  <a:rPr lang="en-US" altLang="zh-CN" b="1">
                    <a:ea typeface="SimSun" charset="0"/>
                    <a:cs typeface="SimSun" charset="0"/>
                  </a:rPr>
                  <a:t> (8x)</a:t>
                </a:r>
              </a:p>
            </p:txBody>
          </p:sp>
          <p:sp>
            <p:nvSpPr>
              <p:cNvPr id="66633" name="Rectangle 50"/>
              <p:cNvSpPr>
                <a:spLocks noChangeArrowheads="1"/>
              </p:cNvSpPr>
              <p:nvPr/>
            </p:nvSpPr>
            <p:spPr bwMode="auto">
              <a:xfrm>
                <a:off x="2256" y="2489"/>
                <a:ext cx="1032" cy="615"/>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endParaRPr lang="en-US"/>
              </a:p>
            </p:txBody>
          </p:sp>
        </p:grpSp>
        <p:grpSp>
          <p:nvGrpSpPr>
            <p:cNvPr id="66581" name="Group 51"/>
            <p:cNvGrpSpPr>
              <a:grpSpLocks/>
            </p:cNvGrpSpPr>
            <p:nvPr/>
          </p:nvGrpSpPr>
          <p:grpSpPr bwMode="auto">
            <a:xfrm>
              <a:off x="4146" y="2085"/>
              <a:ext cx="1518" cy="397"/>
              <a:chOff x="3288" y="2489"/>
              <a:chExt cx="1232" cy="615"/>
            </a:xfrm>
          </p:grpSpPr>
          <p:sp>
            <p:nvSpPr>
              <p:cNvPr id="66630" name="Rectangle 52"/>
              <p:cNvSpPr>
                <a:spLocks noChangeArrowheads="1"/>
              </p:cNvSpPr>
              <p:nvPr/>
            </p:nvSpPr>
            <p:spPr bwMode="auto">
              <a:xfrm>
                <a:off x="3320" y="2489"/>
                <a:ext cx="1168" cy="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r>
                  <a:rPr lang="mn-MN" altLang="zh-CN" b="1"/>
                  <a:t>Хандлага</a:t>
                </a:r>
                <a:r>
                  <a:rPr lang="en-US" altLang="zh-CN" b="1">
                    <a:ea typeface="SimSun" charset="0"/>
                    <a:cs typeface="SimSun" charset="0"/>
                  </a:rPr>
                  <a:t>(4x)</a:t>
                </a:r>
              </a:p>
            </p:txBody>
          </p:sp>
          <p:sp>
            <p:nvSpPr>
              <p:cNvPr id="66631" name="Rectangle 53"/>
              <p:cNvSpPr>
                <a:spLocks noChangeArrowheads="1"/>
              </p:cNvSpPr>
              <p:nvPr/>
            </p:nvSpPr>
            <p:spPr bwMode="auto">
              <a:xfrm>
                <a:off x="3288" y="2489"/>
                <a:ext cx="1232" cy="615"/>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endParaRPr lang="en-US"/>
              </a:p>
            </p:txBody>
          </p:sp>
        </p:grpSp>
        <p:grpSp>
          <p:nvGrpSpPr>
            <p:cNvPr id="66582" name="Group 54"/>
            <p:cNvGrpSpPr>
              <a:grpSpLocks/>
            </p:cNvGrpSpPr>
            <p:nvPr/>
          </p:nvGrpSpPr>
          <p:grpSpPr bwMode="auto">
            <a:xfrm>
              <a:off x="96" y="2482"/>
              <a:ext cx="1596" cy="397"/>
              <a:chOff x="0" y="3104"/>
              <a:chExt cx="1296" cy="615"/>
            </a:xfrm>
          </p:grpSpPr>
          <p:sp>
            <p:nvSpPr>
              <p:cNvPr id="66628" name="Rectangle 55"/>
              <p:cNvSpPr>
                <a:spLocks noChangeArrowheads="1"/>
              </p:cNvSpPr>
              <p:nvPr/>
            </p:nvSpPr>
            <p:spPr bwMode="auto">
              <a:xfrm>
                <a:off x="32" y="3104"/>
                <a:ext cx="1232" cy="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r>
                  <a:rPr lang="en-US" altLang="zh-CN" b="1">
                    <a:ea typeface="SimSun" charset="0"/>
                    <a:cs typeface="SimSun" charset="0"/>
                  </a:rPr>
                  <a:t> </a:t>
                </a:r>
                <a:r>
                  <a:rPr lang="mn-MN" altLang="zh-CN" b="1">
                    <a:ea typeface="SimSun" charset="0"/>
                    <a:cs typeface="SimSun" charset="0"/>
                  </a:rPr>
                  <a:t>Зовлон</a:t>
                </a:r>
                <a:r>
                  <a:rPr lang="en-US" altLang="zh-CN" b="1">
                    <a:ea typeface="SimSun" charset="0"/>
                    <a:cs typeface="SimSun" charset="0"/>
                  </a:rPr>
                  <a:t> </a:t>
                </a:r>
                <a:endParaRPr lang="en-US" altLang="zh-CN">
                  <a:ea typeface="SimSun" charset="0"/>
                  <a:cs typeface="SimSun" charset="0"/>
                </a:endParaRPr>
              </a:p>
            </p:txBody>
          </p:sp>
          <p:sp>
            <p:nvSpPr>
              <p:cNvPr id="66629" name="Rectangle 56"/>
              <p:cNvSpPr>
                <a:spLocks noChangeArrowheads="1"/>
              </p:cNvSpPr>
              <p:nvPr/>
            </p:nvSpPr>
            <p:spPr bwMode="auto">
              <a:xfrm>
                <a:off x="0" y="3104"/>
                <a:ext cx="1296" cy="615"/>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endParaRPr lang="en-US"/>
              </a:p>
            </p:txBody>
          </p:sp>
        </p:grpSp>
        <p:grpSp>
          <p:nvGrpSpPr>
            <p:cNvPr id="66583" name="Group 57"/>
            <p:cNvGrpSpPr>
              <a:grpSpLocks/>
            </p:cNvGrpSpPr>
            <p:nvPr/>
          </p:nvGrpSpPr>
          <p:grpSpPr bwMode="auto">
            <a:xfrm>
              <a:off x="1692" y="2482"/>
              <a:ext cx="1183" cy="397"/>
              <a:chOff x="1296" y="3104"/>
              <a:chExt cx="960" cy="615"/>
            </a:xfrm>
          </p:grpSpPr>
          <p:sp>
            <p:nvSpPr>
              <p:cNvPr id="66626" name="Rectangle 58"/>
              <p:cNvSpPr>
                <a:spLocks noChangeArrowheads="1"/>
              </p:cNvSpPr>
              <p:nvPr/>
            </p:nvSpPr>
            <p:spPr bwMode="auto">
              <a:xfrm>
                <a:off x="1328" y="3104"/>
                <a:ext cx="896" cy="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r>
                  <a:rPr lang="en-US" altLang="zh-CN" b="1">
                    <a:ea typeface="SimSun" charset="0"/>
                    <a:cs typeface="SimSun" charset="0"/>
                  </a:rPr>
                  <a:t> </a:t>
                </a:r>
                <a:r>
                  <a:rPr lang="mn-MN" altLang="zh-CN" b="1">
                    <a:latin typeface="Arial Narrow" charset="0"/>
                    <a:ea typeface="SimSun" charset="0"/>
                    <a:cs typeface="SimSun" charset="0"/>
                  </a:rPr>
                  <a:t>Захирагдах</a:t>
                </a:r>
                <a:endParaRPr lang="en-US" altLang="zh-CN">
                  <a:latin typeface="Arial Narrow" charset="0"/>
                  <a:ea typeface="SimSun" charset="0"/>
                  <a:cs typeface="SimSun" charset="0"/>
                </a:endParaRPr>
              </a:p>
            </p:txBody>
          </p:sp>
          <p:sp>
            <p:nvSpPr>
              <p:cNvPr id="66627" name="Rectangle 59"/>
              <p:cNvSpPr>
                <a:spLocks noChangeArrowheads="1"/>
              </p:cNvSpPr>
              <p:nvPr/>
            </p:nvSpPr>
            <p:spPr bwMode="auto">
              <a:xfrm>
                <a:off x="1296" y="3104"/>
                <a:ext cx="960" cy="615"/>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endParaRPr lang="en-US"/>
              </a:p>
            </p:txBody>
          </p:sp>
        </p:grpSp>
        <p:grpSp>
          <p:nvGrpSpPr>
            <p:cNvPr id="66584" name="Group 60"/>
            <p:cNvGrpSpPr>
              <a:grpSpLocks/>
            </p:cNvGrpSpPr>
            <p:nvPr/>
          </p:nvGrpSpPr>
          <p:grpSpPr bwMode="auto">
            <a:xfrm>
              <a:off x="2875" y="2482"/>
              <a:ext cx="1271" cy="397"/>
              <a:chOff x="2256" y="3104"/>
              <a:chExt cx="1032" cy="615"/>
            </a:xfrm>
          </p:grpSpPr>
          <p:sp>
            <p:nvSpPr>
              <p:cNvPr id="66624" name="Rectangle 61"/>
              <p:cNvSpPr>
                <a:spLocks noChangeArrowheads="1"/>
              </p:cNvSpPr>
              <p:nvPr/>
            </p:nvSpPr>
            <p:spPr bwMode="auto">
              <a:xfrm>
                <a:off x="2288" y="3104"/>
                <a:ext cx="968" cy="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r>
                  <a:rPr lang="en-US" altLang="zh-CN" b="1">
                    <a:ea typeface="SimSun" charset="0"/>
                    <a:cs typeface="SimSun" charset="0"/>
                  </a:rPr>
                  <a:t> </a:t>
                </a:r>
                <a:r>
                  <a:rPr lang="mn-MN" altLang="zh-CN" b="1">
                    <a:ea typeface="SimSun" charset="0"/>
                    <a:cs typeface="SimSun" charset="0"/>
                  </a:rPr>
                  <a:t>Аврал</a:t>
                </a:r>
                <a:endParaRPr lang="en-US" altLang="zh-CN">
                  <a:ea typeface="SimSun" charset="0"/>
                  <a:cs typeface="SimSun" charset="0"/>
                </a:endParaRPr>
              </a:p>
            </p:txBody>
          </p:sp>
          <p:sp>
            <p:nvSpPr>
              <p:cNvPr id="66625" name="Rectangle 62"/>
              <p:cNvSpPr>
                <a:spLocks noChangeArrowheads="1"/>
              </p:cNvSpPr>
              <p:nvPr/>
            </p:nvSpPr>
            <p:spPr bwMode="auto">
              <a:xfrm>
                <a:off x="2256" y="3104"/>
                <a:ext cx="1032" cy="615"/>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endParaRPr lang="en-US"/>
              </a:p>
            </p:txBody>
          </p:sp>
        </p:grpSp>
        <p:grpSp>
          <p:nvGrpSpPr>
            <p:cNvPr id="66585" name="Group 63"/>
            <p:cNvGrpSpPr>
              <a:grpSpLocks/>
            </p:cNvGrpSpPr>
            <p:nvPr/>
          </p:nvGrpSpPr>
          <p:grpSpPr bwMode="auto">
            <a:xfrm>
              <a:off x="4146" y="2482"/>
              <a:ext cx="1518" cy="397"/>
              <a:chOff x="3288" y="3104"/>
              <a:chExt cx="1232" cy="615"/>
            </a:xfrm>
          </p:grpSpPr>
          <p:sp>
            <p:nvSpPr>
              <p:cNvPr id="66622" name="Rectangle 64"/>
              <p:cNvSpPr>
                <a:spLocks noChangeArrowheads="1"/>
              </p:cNvSpPr>
              <p:nvPr/>
            </p:nvSpPr>
            <p:spPr bwMode="auto">
              <a:xfrm>
                <a:off x="3320" y="3104"/>
                <a:ext cx="1168" cy="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r>
                  <a:rPr lang="en-US" altLang="zh-CN" b="1">
                    <a:ea typeface="SimSun" charset="0"/>
                    <a:cs typeface="SimSun" charset="0"/>
                  </a:rPr>
                  <a:t> </a:t>
                </a:r>
                <a:r>
                  <a:rPr lang="mn-MN" altLang="zh-CN" b="1">
                    <a:ea typeface="SimSun" charset="0"/>
                    <a:cs typeface="SimSun" charset="0"/>
                  </a:rPr>
                  <a:t>Ариусгал</a:t>
                </a:r>
                <a:endParaRPr lang="en-US" altLang="zh-CN">
                  <a:ea typeface="SimSun" charset="0"/>
                  <a:cs typeface="SimSun" charset="0"/>
                </a:endParaRPr>
              </a:p>
            </p:txBody>
          </p:sp>
          <p:sp>
            <p:nvSpPr>
              <p:cNvPr id="66623" name="Rectangle 65"/>
              <p:cNvSpPr>
                <a:spLocks noChangeArrowheads="1"/>
              </p:cNvSpPr>
              <p:nvPr/>
            </p:nvSpPr>
            <p:spPr bwMode="auto">
              <a:xfrm>
                <a:off x="3288" y="3104"/>
                <a:ext cx="1232" cy="615"/>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endParaRPr lang="en-US"/>
              </a:p>
            </p:txBody>
          </p:sp>
        </p:grpSp>
        <p:grpSp>
          <p:nvGrpSpPr>
            <p:cNvPr id="66586" name="Group 66"/>
            <p:cNvGrpSpPr>
              <a:grpSpLocks/>
            </p:cNvGrpSpPr>
            <p:nvPr/>
          </p:nvGrpSpPr>
          <p:grpSpPr bwMode="auto">
            <a:xfrm>
              <a:off x="96" y="2879"/>
              <a:ext cx="562" cy="647"/>
              <a:chOff x="0" y="3719"/>
              <a:chExt cx="456" cy="1005"/>
            </a:xfrm>
          </p:grpSpPr>
          <p:sp>
            <p:nvSpPr>
              <p:cNvPr id="66620" name="Rectangle 67"/>
              <p:cNvSpPr>
                <a:spLocks noChangeArrowheads="1"/>
              </p:cNvSpPr>
              <p:nvPr/>
            </p:nvSpPr>
            <p:spPr bwMode="auto">
              <a:xfrm>
                <a:off x="32" y="3719"/>
                <a:ext cx="392" cy="1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r>
                  <a:rPr lang="en-US" altLang="zh-CN">
                    <a:latin typeface="Arial Narrow" charset="0"/>
                    <a:ea typeface="SimSun" charset="0"/>
                    <a:cs typeface="SimSun" charset="0"/>
                  </a:rPr>
                  <a:t> </a:t>
                </a:r>
                <a:r>
                  <a:rPr lang="mn-MN" altLang="zh-CN" sz="1500">
                    <a:latin typeface="Arial Narrow" charset="0"/>
                    <a:ea typeface="SimSun" charset="0"/>
                    <a:cs typeface="SimSun" charset="0"/>
                  </a:rPr>
                  <a:t>Мэндчилгээ</a:t>
                </a:r>
                <a:endParaRPr lang="en-US" altLang="zh-CN" sz="1500">
                  <a:latin typeface="Arial Narrow" charset="0"/>
                  <a:ea typeface="SimSun" charset="0"/>
                  <a:cs typeface="SimSun" charset="0"/>
                </a:endParaRPr>
              </a:p>
              <a:p>
                <a:pPr algn="ctr" eaLnBrk="0" hangingPunct="0"/>
                <a:r>
                  <a:rPr lang="en-US" altLang="zh-CN" sz="1500">
                    <a:latin typeface="Arial Narrow" charset="0"/>
                    <a:ea typeface="SimSun" charset="0"/>
                    <a:cs typeface="SimSun" charset="0"/>
                  </a:rPr>
                  <a:t>1:1-2</a:t>
                </a:r>
              </a:p>
            </p:txBody>
          </p:sp>
          <p:sp>
            <p:nvSpPr>
              <p:cNvPr id="66621" name="Rectangle 68"/>
              <p:cNvSpPr>
                <a:spLocks noChangeArrowheads="1"/>
              </p:cNvSpPr>
              <p:nvPr/>
            </p:nvSpPr>
            <p:spPr bwMode="auto">
              <a:xfrm>
                <a:off x="0" y="3719"/>
                <a:ext cx="456" cy="1005"/>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endParaRPr lang="en-US"/>
              </a:p>
            </p:txBody>
          </p:sp>
        </p:grpSp>
        <p:grpSp>
          <p:nvGrpSpPr>
            <p:cNvPr id="66587" name="Group 69"/>
            <p:cNvGrpSpPr>
              <a:grpSpLocks/>
            </p:cNvGrpSpPr>
            <p:nvPr/>
          </p:nvGrpSpPr>
          <p:grpSpPr bwMode="auto">
            <a:xfrm>
              <a:off x="658" y="2879"/>
              <a:ext cx="512" cy="647"/>
              <a:chOff x="456" y="3719"/>
              <a:chExt cx="416" cy="1005"/>
            </a:xfrm>
          </p:grpSpPr>
          <p:sp>
            <p:nvSpPr>
              <p:cNvPr id="66618" name="Rectangle 70"/>
              <p:cNvSpPr>
                <a:spLocks noChangeArrowheads="1"/>
              </p:cNvSpPr>
              <p:nvPr/>
            </p:nvSpPr>
            <p:spPr bwMode="auto">
              <a:xfrm>
                <a:off x="488" y="3719"/>
                <a:ext cx="352" cy="1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r>
                  <a:rPr lang="en-US" altLang="zh-CN" sz="1400">
                    <a:latin typeface="Arial Narrow" charset="0"/>
                    <a:ea typeface="SimSun" charset="0"/>
                    <a:cs typeface="SimSun" charset="0"/>
                  </a:rPr>
                  <a:t> T</a:t>
                </a:r>
                <a:r>
                  <a:rPr lang="mn-MN" altLang="zh-CN" sz="1400">
                    <a:latin typeface="Arial Narrow" charset="0"/>
                    <a:ea typeface="SimSun" charset="0"/>
                    <a:cs typeface="SimSun" charset="0"/>
                  </a:rPr>
                  <a:t>алархал </a:t>
                </a:r>
                <a:r>
                  <a:rPr lang="en-US" altLang="zh-CN" sz="1400">
                    <a:latin typeface="Arial Narrow" charset="0"/>
                    <a:ea typeface="SimSun" charset="0"/>
                    <a:cs typeface="SimSun" charset="0"/>
                  </a:rPr>
                  <a:t>&amp; </a:t>
                </a:r>
                <a:r>
                  <a:rPr lang="mn-MN" altLang="zh-CN" sz="1400">
                    <a:latin typeface="Arial Narrow" charset="0"/>
                    <a:ea typeface="SimSun" charset="0"/>
                    <a:cs typeface="SimSun" charset="0"/>
                  </a:rPr>
                  <a:t>Залбирал</a:t>
                </a:r>
                <a:endParaRPr lang="en-US" altLang="zh-CN" sz="1400">
                  <a:latin typeface="Arial Narrow" charset="0"/>
                  <a:ea typeface="SimSun" charset="0"/>
                  <a:cs typeface="SimSun" charset="0"/>
                </a:endParaRPr>
              </a:p>
              <a:p>
                <a:pPr algn="ctr" eaLnBrk="0" hangingPunct="0"/>
                <a:r>
                  <a:rPr lang="en-US" altLang="zh-CN" sz="1400">
                    <a:latin typeface="Arial Narrow" charset="0"/>
                    <a:ea typeface="SimSun" charset="0"/>
                    <a:cs typeface="SimSun" charset="0"/>
                  </a:rPr>
                  <a:t>1:3-11</a:t>
                </a:r>
              </a:p>
            </p:txBody>
          </p:sp>
          <p:sp>
            <p:nvSpPr>
              <p:cNvPr id="66619" name="Rectangle 71"/>
              <p:cNvSpPr>
                <a:spLocks noChangeArrowheads="1"/>
              </p:cNvSpPr>
              <p:nvPr/>
            </p:nvSpPr>
            <p:spPr bwMode="auto">
              <a:xfrm>
                <a:off x="456" y="3719"/>
                <a:ext cx="416" cy="1005"/>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endParaRPr lang="en-US"/>
              </a:p>
            </p:txBody>
          </p:sp>
        </p:grpSp>
        <p:grpSp>
          <p:nvGrpSpPr>
            <p:cNvPr id="66588" name="Group 72"/>
            <p:cNvGrpSpPr>
              <a:grpSpLocks/>
            </p:cNvGrpSpPr>
            <p:nvPr/>
          </p:nvGrpSpPr>
          <p:grpSpPr bwMode="auto">
            <a:xfrm>
              <a:off x="1170" y="2879"/>
              <a:ext cx="522" cy="647"/>
              <a:chOff x="872" y="3719"/>
              <a:chExt cx="424" cy="1005"/>
            </a:xfrm>
          </p:grpSpPr>
          <p:sp>
            <p:nvSpPr>
              <p:cNvPr id="66616" name="Rectangle 73"/>
              <p:cNvSpPr>
                <a:spLocks noChangeArrowheads="1"/>
              </p:cNvSpPr>
              <p:nvPr/>
            </p:nvSpPr>
            <p:spPr bwMode="auto">
              <a:xfrm>
                <a:off x="904" y="3719"/>
                <a:ext cx="360" cy="1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r>
                  <a:rPr lang="en-US" altLang="zh-CN" sz="1800">
                    <a:latin typeface="Arial Narrow" charset="0"/>
                    <a:ea typeface="SimSun" charset="0"/>
                    <a:cs typeface="SimSun" charset="0"/>
                  </a:rPr>
                  <a:t> </a:t>
                </a:r>
                <a:r>
                  <a:rPr lang="mn-MN" altLang="zh-CN" sz="1400">
                    <a:latin typeface="Arial Narrow" charset="0"/>
                    <a:ea typeface="SimSun" charset="0"/>
                    <a:cs typeface="SimSun" charset="0"/>
                  </a:rPr>
                  <a:t>Шорон доторх үйлчлэл</a:t>
                </a:r>
                <a:endParaRPr lang="en-US" altLang="zh-CN" sz="1400">
                  <a:latin typeface="Arial Narrow" charset="0"/>
                  <a:ea typeface="SimSun" charset="0"/>
                  <a:cs typeface="SimSun" charset="0"/>
                </a:endParaRPr>
              </a:p>
              <a:p>
                <a:pPr algn="ctr" eaLnBrk="0" hangingPunct="0"/>
                <a:r>
                  <a:rPr lang="en-US" altLang="zh-CN" sz="1800">
                    <a:latin typeface="Arial Narrow" charset="0"/>
                    <a:ea typeface="SimSun" charset="0"/>
                    <a:cs typeface="SimSun" charset="0"/>
                  </a:rPr>
                  <a:t>1:12-30</a:t>
                </a:r>
              </a:p>
            </p:txBody>
          </p:sp>
          <p:sp>
            <p:nvSpPr>
              <p:cNvPr id="66617" name="Rectangle 74"/>
              <p:cNvSpPr>
                <a:spLocks noChangeArrowheads="1"/>
              </p:cNvSpPr>
              <p:nvPr/>
            </p:nvSpPr>
            <p:spPr bwMode="auto">
              <a:xfrm>
                <a:off x="872" y="3719"/>
                <a:ext cx="424" cy="1005"/>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endParaRPr lang="en-US"/>
              </a:p>
            </p:txBody>
          </p:sp>
        </p:grpSp>
        <p:grpSp>
          <p:nvGrpSpPr>
            <p:cNvPr id="66589" name="Group 75"/>
            <p:cNvGrpSpPr>
              <a:grpSpLocks/>
            </p:cNvGrpSpPr>
            <p:nvPr/>
          </p:nvGrpSpPr>
          <p:grpSpPr bwMode="auto">
            <a:xfrm>
              <a:off x="1692" y="2879"/>
              <a:ext cx="533" cy="647"/>
              <a:chOff x="1296" y="3719"/>
              <a:chExt cx="432" cy="1005"/>
            </a:xfrm>
          </p:grpSpPr>
          <p:sp>
            <p:nvSpPr>
              <p:cNvPr id="66614" name="Rectangle 76"/>
              <p:cNvSpPr>
                <a:spLocks noChangeArrowheads="1"/>
              </p:cNvSpPr>
              <p:nvPr/>
            </p:nvSpPr>
            <p:spPr bwMode="auto">
              <a:xfrm>
                <a:off x="1328" y="3719"/>
                <a:ext cx="368" cy="1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r>
                  <a:rPr lang="mn-MN" altLang="zh-CN" sz="1400">
                    <a:latin typeface="Arial Narrow" charset="0"/>
                    <a:ea typeface="SimSun" charset="0"/>
                    <a:cs typeface="SimSun" charset="0"/>
                  </a:rPr>
                  <a:t>Уриалсан</a:t>
                </a:r>
                <a:endParaRPr lang="en-US" altLang="zh-CN" sz="1400">
                  <a:latin typeface="Arial Narrow" charset="0"/>
                  <a:ea typeface="SimSun" charset="0"/>
                  <a:cs typeface="SimSun" charset="0"/>
                </a:endParaRPr>
              </a:p>
              <a:p>
                <a:pPr algn="ctr" eaLnBrk="0" hangingPunct="0"/>
                <a:r>
                  <a:rPr lang="en-US" altLang="zh-CN" sz="1400">
                    <a:latin typeface="Arial Narrow" charset="0"/>
                    <a:ea typeface="SimSun" charset="0"/>
                    <a:cs typeface="SimSun" charset="0"/>
                  </a:rPr>
                  <a:t>2:1-4</a:t>
                </a:r>
              </a:p>
            </p:txBody>
          </p:sp>
          <p:sp>
            <p:nvSpPr>
              <p:cNvPr id="66615" name="Rectangle 77"/>
              <p:cNvSpPr>
                <a:spLocks noChangeArrowheads="1"/>
              </p:cNvSpPr>
              <p:nvPr/>
            </p:nvSpPr>
            <p:spPr bwMode="auto">
              <a:xfrm>
                <a:off x="1296" y="3719"/>
                <a:ext cx="432" cy="1005"/>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endParaRPr lang="en-US"/>
              </a:p>
            </p:txBody>
          </p:sp>
        </p:grpSp>
        <p:grpSp>
          <p:nvGrpSpPr>
            <p:cNvPr id="66590" name="Group 78"/>
            <p:cNvGrpSpPr>
              <a:grpSpLocks/>
            </p:cNvGrpSpPr>
            <p:nvPr/>
          </p:nvGrpSpPr>
          <p:grpSpPr bwMode="auto">
            <a:xfrm>
              <a:off x="2225" y="2879"/>
              <a:ext cx="650" cy="647"/>
              <a:chOff x="1728" y="3719"/>
              <a:chExt cx="528" cy="1005"/>
            </a:xfrm>
          </p:grpSpPr>
          <p:sp>
            <p:nvSpPr>
              <p:cNvPr id="66612" name="Rectangle 79"/>
              <p:cNvSpPr>
                <a:spLocks noChangeArrowheads="1"/>
              </p:cNvSpPr>
              <p:nvPr/>
            </p:nvSpPr>
            <p:spPr bwMode="auto">
              <a:xfrm>
                <a:off x="1760" y="3719"/>
                <a:ext cx="464" cy="1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r>
                  <a:rPr lang="en-US" altLang="zh-CN">
                    <a:ea typeface="SimSun" charset="0"/>
                    <a:cs typeface="SimSun" charset="0"/>
                  </a:rPr>
                  <a:t> </a:t>
                </a:r>
                <a:r>
                  <a:rPr lang="mn-MN" altLang="zh-CN" sz="1500">
                    <a:latin typeface="Arial Narrow" charset="0"/>
                    <a:ea typeface="SimSun" charset="0"/>
                    <a:cs typeface="SimSun" charset="0"/>
                  </a:rPr>
                  <a:t>Жишээ татсан</a:t>
                </a:r>
                <a:endParaRPr lang="en-US" altLang="zh-CN" sz="1500">
                  <a:latin typeface="Arial Narrow" charset="0"/>
                  <a:ea typeface="SimSun" charset="0"/>
                  <a:cs typeface="SimSun" charset="0"/>
                </a:endParaRPr>
              </a:p>
              <a:p>
                <a:pPr algn="ctr" eaLnBrk="0" hangingPunct="0"/>
                <a:r>
                  <a:rPr lang="en-US" altLang="zh-CN" sz="1500">
                    <a:latin typeface="Arial Narrow" charset="0"/>
                    <a:ea typeface="SimSun" charset="0"/>
                    <a:cs typeface="SimSun" charset="0"/>
                  </a:rPr>
                  <a:t>2:5-30</a:t>
                </a:r>
              </a:p>
            </p:txBody>
          </p:sp>
          <p:sp>
            <p:nvSpPr>
              <p:cNvPr id="66613" name="Rectangle 80"/>
              <p:cNvSpPr>
                <a:spLocks noChangeArrowheads="1"/>
              </p:cNvSpPr>
              <p:nvPr/>
            </p:nvSpPr>
            <p:spPr bwMode="auto">
              <a:xfrm>
                <a:off x="1728" y="3719"/>
                <a:ext cx="528" cy="1005"/>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endParaRPr lang="en-US"/>
              </a:p>
            </p:txBody>
          </p:sp>
        </p:grpSp>
        <p:grpSp>
          <p:nvGrpSpPr>
            <p:cNvPr id="66591" name="Group 81"/>
            <p:cNvGrpSpPr>
              <a:grpSpLocks/>
            </p:cNvGrpSpPr>
            <p:nvPr/>
          </p:nvGrpSpPr>
          <p:grpSpPr bwMode="auto">
            <a:xfrm>
              <a:off x="2875" y="2879"/>
              <a:ext cx="670" cy="647"/>
              <a:chOff x="2256" y="3719"/>
              <a:chExt cx="544" cy="1005"/>
            </a:xfrm>
          </p:grpSpPr>
          <p:sp>
            <p:nvSpPr>
              <p:cNvPr id="66610" name="Rectangle 82"/>
              <p:cNvSpPr>
                <a:spLocks noChangeArrowheads="1"/>
              </p:cNvSpPr>
              <p:nvPr/>
            </p:nvSpPr>
            <p:spPr bwMode="auto">
              <a:xfrm>
                <a:off x="2288" y="3719"/>
                <a:ext cx="480" cy="1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r>
                  <a:rPr lang="en-US" altLang="zh-CN">
                    <a:ea typeface="SimSun" charset="0"/>
                    <a:cs typeface="SimSun" charset="0"/>
                  </a:rPr>
                  <a:t> </a:t>
                </a:r>
                <a:r>
                  <a:rPr lang="mn-MN" altLang="zh-CN" sz="1400">
                    <a:ea typeface="SimSun" charset="0"/>
                    <a:cs typeface="SimSun" charset="0"/>
                  </a:rPr>
                  <a:t>Хууль жаягаас</a:t>
                </a:r>
              </a:p>
              <a:p>
                <a:pPr algn="ctr"/>
                <a:r>
                  <a:rPr lang="en-US" altLang="zh-CN" sz="1800">
                    <a:latin typeface="Arial Narrow" charset="0"/>
                    <a:ea typeface="SimSun" charset="0"/>
                    <a:cs typeface="SimSun" charset="0"/>
                  </a:rPr>
                  <a:t>3:1-16</a:t>
                </a:r>
              </a:p>
            </p:txBody>
          </p:sp>
          <p:sp>
            <p:nvSpPr>
              <p:cNvPr id="66611" name="Rectangle 83"/>
              <p:cNvSpPr>
                <a:spLocks noChangeArrowheads="1"/>
              </p:cNvSpPr>
              <p:nvPr/>
            </p:nvSpPr>
            <p:spPr bwMode="auto">
              <a:xfrm>
                <a:off x="2256" y="3719"/>
                <a:ext cx="544" cy="1005"/>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endParaRPr lang="en-US"/>
              </a:p>
            </p:txBody>
          </p:sp>
        </p:grpSp>
        <p:grpSp>
          <p:nvGrpSpPr>
            <p:cNvPr id="66592" name="Group 84"/>
            <p:cNvGrpSpPr>
              <a:grpSpLocks/>
            </p:cNvGrpSpPr>
            <p:nvPr/>
          </p:nvGrpSpPr>
          <p:grpSpPr bwMode="auto">
            <a:xfrm>
              <a:off x="3545" y="2879"/>
              <a:ext cx="601" cy="647"/>
              <a:chOff x="2800" y="3719"/>
              <a:chExt cx="488" cy="1005"/>
            </a:xfrm>
          </p:grpSpPr>
          <p:sp>
            <p:nvSpPr>
              <p:cNvPr id="66608" name="Rectangle 85"/>
              <p:cNvSpPr>
                <a:spLocks noChangeArrowheads="1"/>
              </p:cNvSpPr>
              <p:nvPr/>
            </p:nvSpPr>
            <p:spPr bwMode="auto">
              <a:xfrm>
                <a:off x="2832" y="3719"/>
                <a:ext cx="424" cy="1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r>
                  <a:rPr lang="mn-MN" altLang="zh-CN" sz="1400">
                    <a:latin typeface="Arial Narrow" charset="0"/>
                    <a:ea typeface="SimSun" charset="0"/>
                    <a:cs typeface="SimSun" charset="0"/>
                  </a:rPr>
                  <a:t>Зоргоороо байхаас</a:t>
                </a:r>
                <a:endParaRPr lang="en-US" altLang="zh-CN" sz="1400">
                  <a:latin typeface="Arial Narrow" charset="0"/>
                  <a:ea typeface="SimSun" charset="0"/>
                  <a:cs typeface="SimSun" charset="0"/>
                </a:endParaRPr>
              </a:p>
              <a:p>
                <a:pPr algn="ctr" eaLnBrk="0" hangingPunct="0"/>
                <a:r>
                  <a:rPr lang="en-US" altLang="zh-CN" sz="1600">
                    <a:latin typeface="Arial Narrow" charset="0"/>
                    <a:ea typeface="SimSun" charset="0"/>
                    <a:cs typeface="SimSun" charset="0"/>
                  </a:rPr>
                  <a:t>3:17-21</a:t>
                </a:r>
              </a:p>
            </p:txBody>
          </p:sp>
          <p:sp>
            <p:nvSpPr>
              <p:cNvPr id="66609" name="Rectangle 86"/>
              <p:cNvSpPr>
                <a:spLocks noChangeArrowheads="1"/>
              </p:cNvSpPr>
              <p:nvPr/>
            </p:nvSpPr>
            <p:spPr bwMode="auto">
              <a:xfrm>
                <a:off x="2800" y="3719"/>
                <a:ext cx="488" cy="1005"/>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endParaRPr lang="en-US"/>
              </a:p>
            </p:txBody>
          </p:sp>
        </p:grpSp>
        <p:grpSp>
          <p:nvGrpSpPr>
            <p:cNvPr id="66593" name="Group 87"/>
            <p:cNvGrpSpPr>
              <a:grpSpLocks/>
            </p:cNvGrpSpPr>
            <p:nvPr/>
          </p:nvGrpSpPr>
          <p:grpSpPr bwMode="auto">
            <a:xfrm>
              <a:off x="4146" y="2879"/>
              <a:ext cx="572" cy="647"/>
              <a:chOff x="3288" y="3719"/>
              <a:chExt cx="464" cy="1005"/>
            </a:xfrm>
          </p:grpSpPr>
          <p:sp>
            <p:nvSpPr>
              <p:cNvPr id="66606" name="Rectangle 88"/>
              <p:cNvSpPr>
                <a:spLocks noChangeArrowheads="1"/>
              </p:cNvSpPr>
              <p:nvPr/>
            </p:nvSpPr>
            <p:spPr bwMode="auto">
              <a:xfrm>
                <a:off x="3320" y="3719"/>
                <a:ext cx="400" cy="1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r>
                  <a:rPr lang="en-US" altLang="zh-CN">
                    <a:ea typeface="SimSun" charset="0"/>
                    <a:cs typeface="SimSun" charset="0"/>
                  </a:rPr>
                  <a:t> </a:t>
                </a:r>
                <a:r>
                  <a:rPr lang="mn-MN" altLang="zh-CN" sz="1400">
                    <a:ea typeface="SimSun" charset="0"/>
                    <a:cs typeface="SimSun" charset="0"/>
                  </a:rPr>
                  <a:t>Хүмүүстэй хамт</a:t>
                </a:r>
                <a:endParaRPr lang="en-US" altLang="zh-CN" sz="1400">
                  <a:latin typeface="Arial Narrow" charset="0"/>
                  <a:ea typeface="SimSun" charset="0"/>
                  <a:cs typeface="SimSun" charset="0"/>
                </a:endParaRPr>
              </a:p>
              <a:p>
                <a:pPr algn="ctr" eaLnBrk="0" hangingPunct="0"/>
                <a:r>
                  <a:rPr lang="en-US" altLang="zh-CN" sz="1800">
                    <a:latin typeface="Arial Narrow" charset="0"/>
                    <a:ea typeface="SimSun" charset="0"/>
                    <a:cs typeface="SimSun" charset="0"/>
                  </a:rPr>
                  <a:t>4:1-3</a:t>
                </a:r>
              </a:p>
            </p:txBody>
          </p:sp>
          <p:sp>
            <p:nvSpPr>
              <p:cNvPr id="66607" name="Rectangle 89"/>
              <p:cNvSpPr>
                <a:spLocks noChangeArrowheads="1"/>
              </p:cNvSpPr>
              <p:nvPr/>
            </p:nvSpPr>
            <p:spPr bwMode="auto">
              <a:xfrm>
                <a:off x="3288" y="3719"/>
                <a:ext cx="464" cy="1005"/>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endParaRPr lang="en-US"/>
              </a:p>
            </p:txBody>
          </p:sp>
        </p:grpSp>
        <p:grpSp>
          <p:nvGrpSpPr>
            <p:cNvPr id="66594" name="Group 90"/>
            <p:cNvGrpSpPr>
              <a:grpSpLocks/>
            </p:cNvGrpSpPr>
            <p:nvPr/>
          </p:nvGrpSpPr>
          <p:grpSpPr bwMode="auto">
            <a:xfrm>
              <a:off x="4718" y="2879"/>
              <a:ext cx="384" cy="647"/>
              <a:chOff x="3752" y="3719"/>
              <a:chExt cx="312" cy="1005"/>
            </a:xfrm>
          </p:grpSpPr>
          <p:sp>
            <p:nvSpPr>
              <p:cNvPr id="66604" name="Rectangle 91"/>
              <p:cNvSpPr>
                <a:spLocks noChangeArrowheads="1"/>
              </p:cNvSpPr>
              <p:nvPr/>
            </p:nvSpPr>
            <p:spPr bwMode="auto">
              <a:xfrm>
                <a:off x="3784" y="3719"/>
                <a:ext cx="248" cy="1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r>
                  <a:rPr lang="en-US" altLang="zh-CN" sz="1800">
                    <a:latin typeface="Arial Narrow" charset="0"/>
                    <a:ea typeface="SimSun" charset="0"/>
                    <a:cs typeface="SimSun" charset="0"/>
                  </a:rPr>
                  <a:t> </a:t>
                </a:r>
                <a:r>
                  <a:rPr lang="mn-MN" altLang="zh-CN" sz="1400">
                    <a:latin typeface="Arial Narrow" charset="0"/>
                    <a:ea typeface="SimSun" charset="0"/>
                    <a:cs typeface="SimSun" charset="0"/>
                  </a:rPr>
                  <a:t>Эзэнтэй хамт</a:t>
                </a:r>
                <a:endParaRPr lang="en-US" altLang="zh-CN" sz="1400">
                  <a:latin typeface="Arial Narrow" charset="0"/>
                  <a:ea typeface="SimSun" charset="0"/>
                  <a:cs typeface="SimSun" charset="0"/>
                </a:endParaRPr>
              </a:p>
              <a:p>
                <a:pPr algn="ctr" eaLnBrk="0" hangingPunct="0"/>
                <a:r>
                  <a:rPr lang="en-US" altLang="zh-CN" sz="1800">
                    <a:latin typeface="Arial Narrow" charset="0"/>
                    <a:ea typeface="SimSun" charset="0"/>
                    <a:cs typeface="SimSun" charset="0"/>
                  </a:rPr>
                  <a:t>4:4-9</a:t>
                </a:r>
              </a:p>
            </p:txBody>
          </p:sp>
          <p:sp>
            <p:nvSpPr>
              <p:cNvPr id="66605" name="Rectangle 92"/>
              <p:cNvSpPr>
                <a:spLocks noChangeArrowheads="1"/>
              </p:cNvSpPr>
              <p:nvPr/>
            </p:nvSpPr>
            <p:spPr bwMode="auto">
              <a:xfrm>
                <a:off x="3752" y="3719"/>
                <a:ext cx="312" cy="1005"/>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endParaRPr lang="en-US"/>
              </a:p>
            </p:txBody>
          </p:sp>
        </p:grpSp>
        <p:grpSp>
          <p:nvGrpSpPr>
            <p:cNvPr id="66595" name="Group 93"/>
            <p:cNvGrpSpPr>
              <a:grpSpLocks/>
            </p:cNvGrpSpPr>
            <p:nvPr/>
          </p:nvGrpSpPr>
          <p:grpSpPr bwMode="auto">
            <a:xfrm>
              <a:off x="5102" y="2879"/>
              <a:ext cx="562" cy="647"/>
              <a:chOff x="4064" y="3719"/>
              <a:chExt cx="456" cy="1005"/>
            </a:xfrm>
          </p:grpSpPr>
          <p:sp>
            <p:nvSpPr>
              <p:cNvPr id="66602" name="Rectangle 94"/>
              <p:cNvSpPr>
                <a:spLocks noChangeArrowheads="1"/>
              </p:cNvSpPr>
              <p:nvPr/>
            </p:nvSpPr>
            <p:spPr bwMode="auto">
              <a:xfrm>
                <a:off x="4096" y="3719"/>
                <a:ext cx="392" cy="1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r>
                  <a:rPr lang="en-US" altLang="zh-CN" sz="1400">
                    <a:latin typeface="Arial Narrow" charset="0"/>
                    <a:ea typeface="SimSun" charset="0"/>
                    <a:cs typeface="SimSun" charset="0"/>
                  </a:rPr>
                  <a:t> </a:t>
                </a:r>
                <a:r>
                  <a:rPr lang="mn-MN" altLang="zh-CN" sz="1400">
                    <a:latin typeface="Arial Narrow" charset="0"/>
                    <a:ea typeface="SimSun" charset="0"/>
                    <a:cs typeface="SimSun" charset="0"/>
                  </a:rPr>
                  <a:t>Үргэлж</a:t>
                </a:r>
                <a:endParaRPr lang="en-US" altLang="zh-CN" sz="1400">
                  <a:latin typeface="Arial Narrow" charset="0"/>
                  <a:ea typeface="SimSun" charset="0"/>
                  <a:cs typeface="SimSun" charset="0"/>
                </a:endParaRPr>
              </a:p>
              <a:p>
                <a:pPr algn="ctr" eaLnBrk="0" hangingPunct="0"/>
                <a:r>
                  <a:rPr lang="en-US" altLang="zh-CN" sz="1600">
                    <a:latin typeface="Arial Narrow" charset="0"/>
                    <a:ea typeface="SimSun" charset="0"/>
                    <a:cs typeface="SimSun" charset="0"/>
                  </a:rPr>
                  <a:t>4:10-20 –</a:t>
                </a:r>
              </a:p>
              <a:p>
                <a:pPr algn="ctr" eaLnBrk="0" hangingPunct="0"/>
                <a:r>
                  <a:rPr lang="mn-MN" altLang="zh-CN" sz="1400">
                    <a:latin typeface="Arial Narrow" charset="0"/>
                    <a:ea typeface="SimSun" charset="0"/>
                    <a:cs typeface="SimSun" charset="0"/>
                  </a:rPr>
                  <a:t>Мэндчилгээ</a:t>
                </a:r>
                <a:endParaRPr lang="en-US" altLang="zh-CN" sz="1400">
                  <a:latin typeface="Arial Narrow" charset="0"/>
                  <a:ea typeface="SimSun" charset="0"/>
                  <a:cs typeface="SimSun" charset="0"/>
                </a:endParaRPr>
              </a:p>
              <a:p>
                <a:pPr algn="ctr" eaLnBrk="0" hangingPunct="0"/>
                <a:r>
                  <a:rPr lang="en-US" altLang="zh-CN" sz="1600">
                    <a:latin typeface="Arial Narrow" charset="0"/>
                    <a:ea typeface="SimSun" charset="0"/>
                    <a:cs typeface="SimSun" charset="0"/>
                  </a:rPr>
                  <a:t>4:21-23</a:t>
                </a:r>
              </a:p>
            </p:txBody>
          </p:sp>
          <p:sp>
            <p:nvSpPr>
              <p:cNvPr id="66603" name="Rectangle 95"/>
              <p:cNvSpPr>
                <a:spLocks noChangeArrowheads="1"/>
              </p:cNvSpPr>
              <p:nvPr/>
            </p:nvSpPr>
            <p:spPr bwMode="auto">
              <a:xfrm>
                <a:off x="4064" y="3719"/>
                <a:ext cx="456" cy="1005"/>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endParaRPr lang="en-US"/>
              </a:p>
            </p:txBody>
          </p:sp>
        </p:grpSp>
        <p:grpSp>
          <p:nvGrpSpPr>
            <p:cNvPr id="66596" name="Group 96"/>
            <p:cNvGrpSpPr>
              <a:grpSpLocks/>
            </p:cNvGrpSpPr>
            <p:nvPr/>
          </p:nvGrpSpPr>
          <p:grpSpPr bwMode="auto">
            <a:xfrm>
              <a:off x="96" y="3526"/>
              <a:ext cx="5568" cy="397"/>
              <a:chOff x="0" y="4724"/>
              <a:chExt cx="6032" cy="615"/>
            </a:xfrm>
          </p:grpSpPr>
          <p:sp>
            <p:nvSpPr>
              <p:cNvPr id="66600" name="Rectangle 97"/>
              <p:cNvSpPr>
                <a:spLocks noChangeArrowheads="1"/>
              </p:cNvSpPr>
              <p:nvPr/>
            </p:nvSpPr>
            <p:spPr bwMode="auto">
              <a:xfrm>
                <a:off x="32" y="4724"/>
                <a:ext cx="5968" cy="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r>
                  <a:rPr lang="en-US" altLang="zh-CN" b="1">
                    <a:ea typeface="SimSun" charset="0"/>
                    <a:cs typeface="SimSun" charset="0"/>
                  </a:rPr>
                  <a:t> </a:t>
                </a:r>
                <a:r>
                  <a:rPr lang="mn-MN" altLang="zh-CN" b="1">
                    <a:ea typeface="SimSun" charset="0"/>
                    <a:cs typeface="SimSun" charset="0"/>
                  </a:rPr>
                  <a:t>Ром</a:t>
                </a:r>
                <a:endParaRPr lang="en-US" altLang="zh-CN">
                  <a:ea typeface="SimSun" charset="0"/>
                  <a:cs typeface="SimSun" charset="0"/>
                </a:endParaRPr>
              </a:p>
            </p:txBody>
          </p:sp>
          <p:sp>
            <p:nvSpPr>
              <p:cNvPr id="66601" name="Rectangle 98"/>
              <p:cNvSpPr>
                <a:spLocks noChangeArrowheads="1"/>
              </p:cNvSpPr>
              <p:nvPr/>
            </p:nvSpPr>
            <p:spPr bwMode="auto">
              <a:xfrm>
                <a:off x="0" y="4724"/>
                <a:ext cx="6032" cy="615"/>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endParaRPr lang="en-US"/>
              </a:p>
            </p:txBody>
          </p:sp>
        </p:grpSp>
        <p:grpSp>
          <p:nvGrpSpPr>
            <p:cNvPr id="66597" name="Group 99"/>
            <p:cNvGrpSpPr>
              <a:grpSpLocks/>
            </p:cNvGrpSpPr>
            <p:nvPr/>
          </p:nvGrpSpPr>
          <p:grpSpPr bwMode="auto">
            <a:xfrm>
              <a:off x="96" y="3923"/>
              <a:ext cx="5568" cy="397"/>
              <a:chOff x="0" y="5339"/>
              <a:chExt cx="6032" cy="615"/>
            </a:xfrm>
          </p:grpSpPr>
          <p:sp>
            <p:nvSpPr>
              <p:cNvPr id="66598" name="Rectangle 100"/>
              <p:cNvSpPr>
                <a:spLocks noChangeArrowheads="1"/>
              </p:cNvSpPr>
              <p:nvPr/>
            </p:nvSpPr>
            <p:spPr bwMode="auto">
              <a:xfrm>
                <a:off x="32" y="5339"/>
                <a:ext cx="5968" cy="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r>
                  <a:rPr lang="en-US" altLang="zh-CN" b="1">
                    <a:ea typeface="SimSun" charset="0"/>
                    <a:cs typeface="SimSun" charset="0"/>
                  </a:rPr>
                  <a:t> </a:t>
                </a:r>
                <a:r>
                  <a:rPr lang="mn-MN" altLang="zh-CN" b="1">
                    <a:ea typeface="SimSun" charset="0"/>
                    <a:cs typeface="SimSun" charset="0"/>
                  </a:rPr>
                  <a:t>МЭ 62 оны хаврын эхэн сард</a:t>
                </a:r>
                <a:r>
                  <a:rPr lang="en-US" altLang="zh-CN" b="1">
                    <a:ea typeface="SimSun" charset="0"/>
                    <a:cs typeface="SimSun" charset="0"/>
                  </a:rPr>
                  <a:t> (</a:t>
                </a:r>
                <a:r>
                  <a:rPr lang="mn-MN" altLang="zh-CN" b="1">
                    <a:ea typeface="SimSun" charset="0"/>
                    <a:cs typeface="SimSun" charset="0"/>
                  </a:rPr>
                  <a:t>Ромын шоронд анх хоригдохдоо</a:t>
                </a:r>
                <a:r>
                  <a:rPr lang="en-US" altLang="zh-CN" b="1">
                    <a:ea typeface="SimSun" charset="0"/>
                    <a:cs typeface="SimSun" charset="0"/>
                  </a:rPr>
                  <a:t>)</a:t>
                </a:r>
                <a:endParaRPr lang="en-US" altLang="zh-CN">
                  <a:ea typeface="SimSun" charset="0"/>
                  <a:cs typeface="SimSun" charset="0"/>
                </a:endParaRPr>
              </a:p>
            </p:txBody>
          </p:sp>
          <p:sp>
            <p:nvSpPr>
              <p:cNvPr id="66599" name="Rectangle 101"/>
              <p:cNvSpPr>
                <a:spLocks noChangeArrowheads="1"/>
              </p:cNvSpPr>
              <p:nvPr/>
            </p:nvSpPr>
            <p:spPr bwMode="auto">
              <a:xfrm>
                <a:off x="0" y="5339"/>
                <a:ext cx="6032" cy="615"/>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endParaRPr lang="en-US"/>
              </a:p>
            </p:txBody>
          </p:sp>
        </p:grpSp>
      </p:grpSp>
      <p:sp>
        <p:nvSpPr>
          <p:cNvPr id="58470" name="Rectangle 102"/>
          <p:cNvSpPr>
            <a:spLocks noChangeArrowheads="1"/>
          </p:cNvSpPr>
          <p:nvPr/>
        </p:nvSpPr>
        <p:spPr bwMode="auto">
          <a:xfrm>
            <a:off x="228600" y="2438400"/>
            <a:ext cx="8763000" cy="1524000"/>
          </a:xfrm>
          <a:prstGeom prst="rect">
            <a:avLst/>
          </a:prstGeom>
          <a:noFill/>
          <a:ln w="57150">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6564" name="Rectangle 103"/>
          <p:cNvSpPr>
            <a:spLocks noChangeArrowheads="1"/>
          </p:cNvSpPr>
          <p:nvPr/>
        </p:nvSpPr>
        <p:spPr bwMode="auto">
          <a:xfrm>
            <a:off x="1447800" y="76200"/>
            <a:ext cx="6248400" cy="381000"/>
          </a:xfrm>
          <a:prstGeom prst="rect">
            <a:avLst/>
          </a:prstGeom>
          <a:solidFill>
            <a:srgbClr val="FF9900"/>
          </a:solidFill>
          <a:ln w="12700">
            <a:solidFill>
              <a:schemeClr val="tx1"/>
            </a:solidFill>
            <a:miter lim="800000"/>
            <a:headEnd/>
            <a:tailEnd/>
          </a:ln>
        </p:spPr>
        <p:txBody>
          <a:bodyPr anchor="ctr"/>
          <a:lstStyle/>
          <a:p>
            <a:pPr algn="ctr"/>
            <a:r>
              <a:rPr lang="mn-MN" sz="3600" b="1">
                <a:solidFill>
                  <a:schemeClr val="tx2"/>
                </a:solidFill>
              </a:rPr>
              <a:t>Филиппой</a:t>
            </a:r>
            <a:endParaRPr lang="en-US" sz="3600" b="1">
              <a:solidFill>
                <a:schemeClr val="tx2"/>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8470"/>
                                        </p:tgtEl>
                                        <p:attrNameLst>
                                          <p:attrName>style.visibility</p:attrName>
                                        </p:attrNameLst>
                                      </p:cBhvr>
                                      <p:to>
                                        <p:strVal val="visible"/>
                                      </p:to>
                                    </p:set>
                                    <p:anim calcmode="lin" valueType="num">
                                      <p:cBhvr>
                                        <p:cTn id="7" dur="500" fill="hold"/>
                                        <p:tgtEl>
                                          <p:spTgt spid="58470"/>
                                        </p:tgtEl>
                                        <p:attrNameLst>
                                          <p:attrName>ppt_w</p:attrName>
                                        </p:attrNameLst>
                                      </p:cBhvr>
                                      <p:tavLst>
                                        <p:tav tm="0">
                                          <p:val>
                                            <p:fltVal val="0"/>
                                          </p:val>
                                        </p:tav>
                                        <p:tav tm="100000">
                                          <p:val>
                                            <p:strVal val="#ppt_w"/>
                                          </p:val>
                                        </p:tav>
                                      </p:tavLst>
                                    </p:anim>
                                    <p:anim calcmode="lin" valueType="num">
                                      <p:cBhvr>
                                        <p:cTn id="8" dur="500" fill="hold"/>
                                        <p:tgtEl>
                                          <p:spTgt spid="5847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470"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ext Box 2"/>
          <p:cNvSpPr txBox="1">
            <a:spLocks noChangeArrowheads="1"/>
          </p:cNvSpPr>
          <p:nvPr/>
        </p:nvSpPr>
        <p:spPr bwMode="auto">
          <a:xfrm>
            <a:off x="990600" y="152400"/>
            <a:ext cx="7239000" cy="461963"/>
          </a:xfrm>
          <a:prstGeom prst="rect">
            <a:avLst/>
          </a:prstGeom>
          <a:solidFill>
            <a:srgbClr val="FFCC00"/>
          </a:solidFill>
          <a:ln w="12700" cap="sq">
            <a:solidFill>
              <a:srgbClr val="000000"/>
            </a:solidFill>
            <a:miter lim="800000"/>
            <a:headEnd type="none" w="sm" len="sm"/>
            <a:tailEnd type="none" w="sm" len="sm"/>
          </a:ln>
        </p:spPr>
        <p:txBody>
          <a:bodyPr>
            <a:spAutoFit/>
          </a:bodyPr>
          <a:lstStyle>
            <a:lvl1pPr eaLnBrk="0" hangingPunct="0">
              <a:defRPr sz="2400">
                <a:solidFill>
                  <a:schemeClr val="tx1"/>
                </a:solidFill>
                <a:latin typeface="Arial" charset="0"/>
                <a:ea typeface="ＭＳ Ｐゴシック" charset="0"/>
                <a:cs typeface="Times New Roman" charset="0"/>
              </a:defRPr>
            </a:lvl1pPr>
            <a:lvl2pPr marL="37931725" indent="-37474525" eaLnBrk="0" hangingPunct="0">
              <a:defRPr sz="2400">
                <a:solidFill>
                  <a:schemeClr val="tx1"/>
                </a:solidFill>
                <a:latin typeface="Arial" charset="0"/>
                <a:ea typeface="Times New Roman" charset="0"/>
                <a:cs typeface="Times New Roman" charset="0"/>
              </a:defRPr>
            </a:lvl2pPr>
            <a:lvl3pPr eaLnBrk="0" hangingPunct="0">
              <a:defRPr sz="2400">
                <a:solidFill>
                  <a:schemeClr val="tx1"/>
                </a:solidFill>
                <a:latin typeface="Arial" charset="0"/>
                <a:ea typeface="Times New Roman" charset="0"/>
                <a:cs typeface="Times New Roman" charset="0"/>
              </a:defRPr>
            </a:lvl3pPr>
            <a:lvl4pPr eaLnBrk="0" hangingPunct="0">
              <a:defRPr sz="2400">
                <a:solidFill>
                  <a:schemeClr val="tx1"/>
                </a:solidFill>
                <a:latin typeface="Arial" charset="0"/>
                <a:ea typeface="Times New Roman" charset="0"/>
                <a:cs typeface="Times New Roman" charset="0"/>
              </a:defRPr>
            </a:lvl4pPr>
            <a:lvl5pPr eaLnBrk="0" hangingPunct="0">
              <a:defRPr sz="2400">
                <a:solidFill>
                  <a:schemeClr val="tx1"/>
                </a:solidFill>
                <a:latin typeface="Arial" charset="0"/>
                <a:ea typeface="Times New Roman" charset="0"/>
                <a:cs typeface="Times New Roman" charset="0"/>
              </a:defRPr>
            </a:lvl5pPr>
            <a:lvl6pPr marL="457200" eaLnBrk="0" fontAlgn="base" hangingPunct="0">
              <a:spcBef>
                <a:spcPct val="0"/>
              </a:spcBef>
              <a:spcAft>
                <a:spcPct val="0"/>
              </a:spcAft>
              <a:defRPr sz="2400">
                <a:solidFill>
                  <a:schemeClr val="tx1"/>
                </a:solidFill>
                <a:latin typeface="Arial" charset="0"/>
                <a:ea typeface="Times New Roman" charset="0"/>
                <a:cs typeface="Times New Roman" charset="0"/>
              </a:defRPr>
            </a:lvl6pPr>
            <a:lvl7pPr marL="914400" eaLnBrk="0" fontAlgn="base" hangingPunct="0">
              <a:spcBef>
                <a:spcPct val="0"/>
              </a:spcBef>
              <a:spcAft>
                <a:spcPct val="0"/>
              </a:spcAft>
              <a:defRPr sz="2400">
                <a:solidFill>
                  <a:schemeClr val="tx1"/>
                </a:solidFill>
                <a:latin typeface="Arial" charset="0"/>
                <a:ea typeface="Times New Roman" charset="0"/>
                <a:cs typeface="Times New Roman" charset="0"/>
              </a:defRPr>
            </a:lvl7pPr>
            <a:lvl8pPr marL="1371600" eaLnBrk="0" fontAlgn="base" hangingPunct="0">
              <a:spcBef>
                <a:spcPct val="0"/>
              </a:spcBef>
              <a:spcAft>
                <a:spcPct val="0"/>
              </a:spcAft>
              <a:defRPr sz="2400">
                <a:solidFill>
                  <a:schemeClr val="tx1"/>
                </a:solidFill>
                <a:latin typeface="Arial" charset="0"/>
                <a:ea typeface="Times New Roman" charset="0"/>
                <a:cs typeface="Times New Roman" charset="0"/>
              </a:defRPr>
            </a:lvl8pPr>
            <a:lvl9pPr marL="1828800" eaLnBrk="0" fontAlgn="base" hangingPunct="0">
              <a:spcBef>
                <a:spcPct val="0"/>
              </a:spcBef>
              <a:spcAft>
                <a:spcPct val="0"/>
              </a:spcAft>
              <a:defRPr sz="2400">
                <a:solidFill>
                  <a:schemeClr val="tx1"/>
                </a:solidFill>
                <a:latin typeface="Arial" charset="0"/>
                <a:ea typeface="Times New Roman" charset="0"/>
                <a:cs typeface="Times New Roman" charset="0"/>
              </a:defRPr>
            </a:lvl9pPr>
          </a:lstStyle>
          <a:p>
            <a:pPr algn="ctr" eaLnBrk="1" hangingPunct="1"/>
            <a:r>
              <a:rPr lang="mn-MN" altLang="zh-CN" b="1">
                <a:ea typeface="SimSun" charset="0"/>
                <a:cs typeface="SimSun" charset="0"/>
              </a:rPr>
              <a:t>Филиппойд Христ алдартай</a:t>
            </a:r>
            <a:endParaRPr lang="en-US" b="1"/>
          </a:p>
        </p:txBody>
      </p:sp>
      <p:grpSp>
        <p:nvGrpSpPr>
          <p:cNvPr id="67587" name="Group 3"/>
          <p:cNvGrpSpPr>
            <a:grpSpLocks/>
          </p:cNvGrpSpPr>
          <p:nvPr/>
        </p:nvGrpSpPr>
        <p:grpSpPr bwMode="auto">
          <a:xfrm>
            <a:off x="0" y="762000"/>
            <a:ext cx="9029700" cy="6096000"/>
            <a:chOff x="-60" y="-4"/>
            <a:chExt cx="4428" cy="7272"/>
          </a:xfrm>
        </p:grpSpPr>
        <p:grpSp>
          <p:nvGrpSpPr>
            <p:cNvPr id="67588" name="Group 4"/>
            <p:cNvGrpSpPr>
              <a:grpSpLocks/>
            </p:cNvGrpSpPr>
            <p:nvPr/>
          </p:nvGrpSpPr>
          <p:grpSpPr bwMode="auto">
            <a:xfrm>
              <a:off x="-60" y="0"/>
              <a:ext cx="4424" cy="7264"/>
              <a:chOff x="-60" y="0"/>
              <a:chExt cx="4424" cy="7264"/>
            </a:xfrm>
          </p:grpSpPr>
          <p:grpSp>
            <p:nvGrpSpPr>
              <p:cNvPr id="67590" name="Group 5"/>
              <p:cNvGrpSpPr>
                <a:grpSpLocks/>
              </p:cNvGrpSpPr>
              <p:nvPr/>
            </p:nvGrpSpPr>
            <p:grpSpPr bwMode="auto">
              <a:xfrm>
                <a:off x="0" y="0"/>
                <a:ext cx="1857" cy="422"/>
                <a:chOff x="0" y="0"/>
                <a:chExt cx="1857" cy="422"/>
              </a:xfrm>
            </p:grpSpPr>
            <p:sp>
              <p:nvSpPr>
                <p:cNvPr id="67858" name="Rectangle 6"/>
                <p:cNvSpPr>
                  <a:spLocks noChangeArrowheads="1"/>
                </p:cNvSpPr>
                <p:nvPr/>
              </p:nvSpPr>
              <p:spPr bwMode="auto">
                <a:xfrm>
                  <a:off x="43" y="0"/>
                  <a:ext cx="1771" cy="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r>
                    <a:rPr lang="mn-MN" altLang="zh-CN" sz="1800" b="1">
                      <a:ea typeface="SimSun" charset="0"/>
                      <a:cs typeface="SimSun" charset="0"/>
                    </a:rPr>
                    <a:t>Онцлог чанарууд</a:t>
                  </a:r>
                  <a:endParaRPr lang="en-US" altLang="zh-CN" sz="1800">
                    <a:ea typeface="SimSun" charset="0"/>
                    <a:cs typeface="SimSun" charset="0"/>
                  </a:endParaRPr>
                </a:p>
              </p:txBody>
            </p:sp>
            <p:sp>
              <p:nvSpPr>
                <p:cNvPr id="67859" name="Rectangle 7"/>
                <p:cNvSpPr>
                  <a:spLocks noChangeArrowheads="1"/>
                </p:cNvSpPr>
                <p:nvPr/>
              </p:nvSpPr>
              <p:spPr bwMode="auto">
                <a:xfrm>
                  <a:off x="0" y="0"/>
                  <a:ext cx="1857" cy="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endParaRPr lang="en-US" sz="2000"/>
                </a:p>
              </p:txBody>
            </p:sp>
          </p:grpSp>
          <p:grpSp>
            <p:nvGrpSpPr>
              <p:cNvPr id="67591" name="Group 8"/>
              <p:cNvGrpSpPr>
                <a:grpSpLocks/>
              </p:cNvGrpSpPr>
              <p:nvPr/>
            </p:nvGrpSpPr>
            <p:grpSpPr bwMode="auto">
              <a:xfrm>
                <a:off x="1857" y="0"/>
                <a:ext cx="734" cy="422"/>
                <a:chOff x="1857" y="0"/>
                <a:chExt cx="734" cy="422"/>
              </a:xfrm>
            </p:grpSpPr>
            <p:sp>
              <p:nvSpPr>
                <p:cNvPr id="67856" name="Rectangle 9"/>
                <p:cNvSpPr>
                  <a:spLocks noChangeArrowheads="1"/>
                </p:cNvSpPr>
                <p:nvPr/>
              </p:nvSpPr>
              <p:spPr bwMode="auto">
                <a:xfrm>
                  <a:off x="1900" y="0"/>
                  <a:ext cx="648" cy="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r>
                    <a:rPr lang="en-US" altLang="zh-CN" sz="1800" b="1" i="1">
                      <a:ea typeface="SimSun" charset="0"/>
                      <a:cs typeface="SimSun" charset="0"/>
                    </a:rPr>
                    <a:t>1</a:t>
                  </a:r>
                  <a:r>
                    <a:rPr lang="mn-MN" altLang="zh-CN" sz="1800" b="1" i="1">
                      <a:ea typeface="SimSun" charset="0"/>
                      <a:cs typeface="SimSun" charset="0"/>
                    </a:rPr>
                    <a:t>-р бүлэг</a:t>
                  </a:r>
                  <a:endParaRPr lang="en-US" altLang="zh-CN" sz="1800">
                    <a:ea typeface="SimSun" charset="0"/>
                    <a:cs typeface="SimSun" charset="0"/>
                  </a:endParaRPr>
                </a:p>
              </p:txBody>
            </p:sp>
            <p:sp>
              <p:nvSpPr>
                <p:cNvPr id="67857" name="Rectangle 10"/>
                <p:cNvSpPr>
                  <a:spLocks noChangeArrowheads="1"/>
                </p:cNvSpPr>
                <p:nvPr/>
              </p:nvSpPr>
              <p:spPr bwMode="auto">
                <a:xfrm>
                  <a:off x="1857" y="0"/>
                  <a:ext cx="734" cy="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endParaRPr lang="en-US" sz="2000"/>
                </a:p>
              </p:txBody>
            </p:sp>
          </p:grpSp>
          <p:grpSp>
            <p:nvGrpSpPr>
              <p:cNvPr id="67592" name="Group 11"/>
              <p:cNvGrpSpPr>
                <a:grpSpLocks/>
              </p:cNvGrpSpPr>
              <p:nvPr/>
            </p:nvGrpSpPr>
            <p:grpSpPr bwMode="auto">
              <a:xfrm>
                <a:off x="2591" y="0"/>
                <a:ext cx="648" cy="422"/>
                <a:chOff x="2591" y="0"/>
                <a:chExt cx="648" cy="422"/>
              </a:xfrm>
            </p:grpSpPr>
            <p:sp>
              <p:nvSpPr>
                <p:cNvPr id="67854" name="Rectangle 12"/>
                <p:cNvSpPr>
                  <a:spLocks noChangeArrowheads="1"/>
                </p:cNvSpPr>
                <p:nvPr/>
              </p:nvSpPr>
              <p:spPr bwMode="auto">
                <a:xfrm>
                  <a:off x="2634" y="0"/>
                  <a:ext cx="562" cy="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r>
                    <a:rPr lang="en-US" altLang="zh-CN" sz="1800" b="1" i="1">
                      <a:latin typeface="Arial Narrow" charset="0"/>
                      <a:ea typeface="SimSun" charset="0"/>
                      <a:cs typeface="SimSun" charset="0"/>
                    </a:rPr>
                    <a:t>2</a:t>
                  </a:r>
                  <a:r>
                    <a:rPr lang="mn-MN" altLang="zh-CN" sz="1800" b="1" i="1">
                      <a:latin typeface="Arial Narrow" charset="0"/>
                      <a:ea typeface="SimSun" charset="0"/>
                      <a:cs typeface="SimSun" charset="0"/>
                    </a:rPr>
                    <a:t>-р бүлэг</a:t>
                  </a:r>
                  <a:endParaRPr lang="en-US" altLang="zh-CN" sz="1800">
                    <a:latin typeface="Arial Narrow" charset="0"/>
                    <a:ea typeface="SimSun" charset="0"/>
                    <a:cs typeface="SimSun" charset="0"/>
                  </a:endParaRPr>
                </a:p>
              </p:txBody>
            </p:sp>
            <p:sp>
              <p:nvSpPr>
                <p:cNvPr id="67855" name="Rectangle 13"/>
                <p:cNvSpPr>
                  <a:spLocks noChangeArrowheads="1"/>
                </p:cNvSpPr>
                <p:nvPr/>
              </p:nvSpPr>
              <p:spPr bwMode="auto">
                <a:xfrm>
                  <a:off x="2591" y="0"/>
                  <a:ext cx="648" cy="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endParaRPr lang="en-US" sz="2000"/>
                </a:p>
              </p:txBody>
            </p:sp>
          </p:grpSp>
          <p:grpSp>
            <p:nvGrpSpPr>
              <p:cNvPr id="67593" name="Group 14"/>
              <p:cNvGrpSpPr>
                <a:grpSpLocks/>
              </p:cNvGrpSpPr>
              <p:nvPr/>
            </p:nvGrpSpPr>
            <p:grpSpPr bwMode="auto">
              <a:xfrm>
                <a:off x="3239" y="0"/>
                <a:ext cx="554" cy="422"/>
                <a:chOff x="3239" y="0"/>
                <a:chExt cx="554" cy="422"/>
              </a:xfrm>
            </p:grpSpPr>
            <p:sp>
              <p:nvSpPr>
                <p:cNvPr id="67852" name="Rectangle 15"/>
                <p:cNvSpPr>
                  <a:spLocks noChangeArrowheads="1"/>
                </p:cNvSpPr>
                <p:nvPr/>
              </p:nvSpPr>
              <p:spPr bwMode="auto">
                <a:xfrm>
                  <a:off x="3282" y="0"/>
                  <a:ext cx="468" cy="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r>
                    <a:rPr lang="en-US" altLang="zh-CN" sz="1800" b="1" i="1">
                      <a:latin typeface="Arial Narrow" charset="0"/>
                      <a:ea typeface="SimSun" charset="0"/>
                      <a:cs typeface="SimSun" charset="0"/>
                    </a:rPr>
                    <a:t>3</a:t>
                  </a:r>
                  <a:r>
                    <a:rPr lang="mn-MN" altLang="zh-CN" sz="1800" b="1" i="1">
                      <a:latin typeface="Arial Narrow" charset="0"/>
                      <a:ea typeface="SimSun" charset="0"/>
                      <a:cs typeface="SimSun" charset="0"/>
                    </a:rPr>
                    <a:t>-р бүлэг</a:t>
                  </a:r>
                  <a:endParaRPr lang="en-US" altLang="zh-CN" sz="1800">
                    <a:latin typeface="Arial Narrow" charset="0"/>
                    <a:ea typeface="SimSun" charset="0"/>
                    <a:cs typeface="SimSun" charset="0"/>
                  </a:endParaRPr>
                </a:p>
              </p:txBody>
            </p:sp>
            <p:sp>
              <p:nvSpPr>
                <p:cNvPr id="67853" name="Rectangle 16"/>
                <p:cNvSpPr>
                  <a:spLocks noChangeArrowheads="1"/>
                </p:cNvSpPr>
                <p:nvPr/>
              </p:nvSpPr>
              <p:spPr bwMode="auto">
                <a:xfrm>
                  <a:off x="3239" y="0"/>
                  <a:ext cx="554" cy="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endParaRPr lang="en-US" sz="2000"/>
                </a:p>
              </p:txBody>
            </p:sp>
          </p:grpSp>
          <p:grpSp>
            <p:nvGrpSpPr>
              <p:cNvPr id="67594" name="Group 17"/>
              <p:cNvGrpSpPr>
                <a:grpSpLocks/>
              </p:cNvGrpSpPr>
              <p:nvPr/>
            </p:nvGrpSpPr>
            <p:grpSpPr bwMode="auto">
              <a:xfrm>
                <a:off x="3793" y="0"/>
                <a:ext cx="571" cy="422"/>
                <a:chOff x="3793" y="0"/>
                <a:chExt cx="571" cy="422"/>
              </a:xfrm>
            </p:grpSpPr>
            <p:sp>
              <p:nvSpPr>
                <p:cNvPr id="67850" name="Rectangle 18"/>
                <p:cNvSpPr>
                  <a:spLocks noChangeArrowheads="1"/>
                </p:cNvSpPr>
                <p:nvPr/>
              </p:nvSpPr>
              <p:spPr bwMode="auto">
                <a:xfrm>
                  <a:off x="3836" y="0"/>
                  <a:ext cx="485" cy="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r>
                    <a:rPr lang="en-US" altLang="zh-CN" sz="1800" b="1" i="1">
                      <a:latin typeface="Arial Narrow" charset="0"/>
                      <a:ea typeface="SimSun" charset="0"/>
                      <a:cs typeface="SimSun" charset="0"/>
                    </a:rPr>
                    <a:t>4</a:t>
                  </a:r>
                  <a:r>
                    <a:rPr lang="mn-MN" altLang="zh-CN" sz="1800" b="1" i="1">
                      <a:latin typeface="Arial Narrow" charset="0"/>
                      <a:ea typeface="SimSun" charset="0"/>
                      <a:cs typeface="SimSun" charset="0"/>
                    </a:rPr>
                    <a:t>-р бүлэг</a:t>
                  </a:r>
                  <a:endParaRPr lang="en-US" altLang="zh-CN" sz="1800">
                    <a:latin typeface="Arial Narrow" charset="0"/>
                    <a:ea typeface="SimSun" charset="0"/>
                    <a:cs typeface="SimSun" charset="0"/>
                  </a:endParaRPr>
                </a:p>
              </p:txBody>
            </p:sp>
            <p:sp>
              <p:nvSpPr>
                <p:cNvPr id="67851" name="Rectangle 19"/>
                <p:cNvSpPr>
                  <a:spLocks noChangeArrowheads="1"/>
                </p:cNvSpPr>
                <p:nvPr/>
              </p:nvSpPr>
              <p:spPr bwMode="auto">
                <a:xfrm>
                  <a:off x="3793" y="0"/>
                  <a:ext cx="571" cy="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endParaRPr lang="en-US" sz="2000"/>
                </a:p>
              </p:txBody>
            </p:sp>
          </p:grpSp>
          <p:grpSp>
            <p:nvGrpSpPr>
              <p:cNvPr id="67595" name="Group 20"/>
              <p:cNvGrpSpPr>
                <a:grpSpLocks/>
              </p:cNvGrpSpPr>
              <p:nvPr/>
            </p:nvGrpSpPr>
            <p:grpSpPr bwMode="auto">
              <a:xfrm>
                <a:off x="0" y="422"/>
                <a:ext cx="1857" cy="403"/>
                <a:chOff x="0" y="422"/>
                <a:chExt cx="1857" cy="403"/>
              </a:xfrm>
            </p:grpSpPr>
            <p:sp>
              <p:nvSpPr>
                <p:cNvPr id="67848" name="Rectangle 21"/>
                <p:cNvSpPr>
                  <a:spLocks noChangeArrowheads="1"/>
                </p:cNvSpPr>
                <p:nvPr/>
              </p:nvSpPr>
              <p:spPr bwMode="auto">
                <a:xfrm>
                  <a:off x="43" y="422"/>
                  <a:ext cx="1771"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tabLst>
                      <a:tab pos="685800" algn="l"/>
                    </a:tabLst>
                  </a:pPr>
                  <a:r>
                    <a:rPr lang="mn-MN" altLang="zh-CN" sz="1800">
                      <a:ea typeface="SimSun" charset="0"/>
                      <a:cs typeface="SimSun" charset="0"/>
                    </a:rPr>
                    <a:t>Тэнгэрлэг байдал</a:t>
                  </a:r>
                  <a:r>
                    <a:rPr lang="en-US" altLang="zh-CN" sz="1800">
                      <a:ea typeface="SimSun" charset="0"/>
                      <a:cs typeface="SimSun" charset="0"/>
                    </a:rPr>
                    <a:t> (</a:t>
                  </a:r>
                  <a:r>
                    <a:rPr lang="mn-MN" altLang="zh-CN" sz="1800">
                      <a:ea typeface="SimSun" charset="0"/>
                      <a:cs typeface="SimSun" charset="0"/>
                    </a:rPr>
                    <a:t>Бурхан</a:t>
                  </a:r>
                  <a:r>
                    <a:rPr lang="en-US" altLang="zh-CN" sz="1800">
                      <a:ea typeface="SimSun" charset="0"/>
                      <a:cs typeface="SimSun" charset="0"/>
                    </a:rPr>
                    <a:t>)</a:t>
                  </a:r>
                </a:p>
              </p:txBody>
            </p:sp>
            <p:sp>
              <p:nvSpPr>
                <p:cNvPr id="67849" name="Rectangle 22"/>
                <p:cNvSpPr>
                  <a:spLocks noChangeArrowheads="1"/>
                </p:cNvSpPr>
                <p:nvPr/>
              </p:nvSpPr>
              <p:spPr bwMode="auto">
                <a:xfrm>
                  <a:off x="0" y="422"/>
                  <a:ext cx="1857"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endParaRPr lang="en-US" sz="2000"/>
                </a:p>
              </p:txBody>
            </p:sp>
          </p:grpSp>
          <p:grpSp>
            <p:nvGrpSpPr>
              <p:cNvPr id="67596" name="Group 23"/>
              <p:cNvGrpSpPr>
                <a:grpSpLocks/>
              </p:cNvGrpSpPr>
              <p:nvPr/>
            </p:nvGrpSpPr>
            <p:grpSpPr bwMode="auto">
              <a:xfrm>
                <a:off x="1857" y="422"/>
                <a:ext cx="734" cy="403"/>
                <a:chOff x="1857" y="422"/>
                <a:chExt cx="734" cy="403"/>
              </a:xfrm>
            </p:grpSpPr>
            <p:sp>
              <p:nvSpPr>
                <p:cNvPr id="67846" name="Rectangle 24"/>
                <p:cNvSpPr>
                  <a:spLocks noChangeArrowheads="1"/>
                </p:cNvSpPr>
                <p:nvPr/>
              </p:nvSpPr>
              <p:spPr bwMode="auto">
                <a:xfrm>
                  <a:off x="1900" y="422"/>
                  <a:ext cx="648"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tabLst>
                      <a:tab pos="685800" algn="l"/>
                    </a:tabLst>
                  </a:pPr>
                  <a:r>
                    <a:rPr lang="en-US" altLang="zh-CN" sz="1800">
                      <a:ea typeface="SimSun" charset="0"/>
                      <a:cs typeface="SimSun" charset="0"/>
                    </a:rPr>
                    <a:t> </a:t>
                  </a:r>
                </a:p>
                <a:p>
                  <a:pPr algn="ctr" eaLnBrk="0" hangingPunct="0">
                    <a:tabLst>
                      <a:tab pos="685800" algn="l"/>
                    </a:tabLst>
                  </a:pPr>
                  <a:endParaRPr lang="en-US" altLang="zh-CN" sz="1800">
                    <a:ea typeface="SimSun" charset="0"/>
                    <a:cs typeface="SimSun" charset="0"/>
                  </a:endParaRPr>
                </a:p>
              </p:txBody>
            </p:sp>
            <p:sp>
              <p:nvSpPr>
                <p:cNvPr id="67847" name="Rectangle 25"/>
                <p:cNvSpPr>
                  <a:spLocks noChangeArrowheads="1"/>
                </p:cNvSpPr>
                <p:nvPr/>
              </p:nvSpPr>
              <p:spPr bwMode="auto">
                <a:xfrm>
                  <a:off x="1857" y="422"/>
                  <a:ext cx="734"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endParaRPr lang="en-US" sz="2000"/>
                </a:p>
              </p:txBody>
            </p:sp>
          </p:grpSp>
          <p:grpSp>
            <p:nvGrpSpPr>
              <p:cNvPr id="67597" name="Group 26"/>
              <p:cNvGrpSpPr>
                <a:grpSpLocks/>
              </p:cNvGrpSpPr>
              <p:nvPr/>
            </p:nvGrpSpPr>
            <p:grpSpPr bwMode="auto">
              <a:xfrm>
                <a:off x="2591" y="422"/>
                <a:ext cx="648" cy="403"/>
                <a:chOff x="2591" y="422"/>
                <a:chExt cx="648" cy="403"/>
              </a:xfrm>
            </p:grpSpPr>
            <p:sp>
              <p:nvSpPr>
                <p:cNvPr id="67844" name="Rectangle 27"/>
                <p:cNvSpPr>
                  <a:spLocks noChangeArrowheads="1"/>
                </p:cNvSpPr>
                <p:nvPr/>
              </p:nvSpPr>
              <p:spPr bwMode="auto">
                <a:xfrm>
                  <a:off x="2634" y="422"/>
                  <a:ext cx="562"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tabLst>
                      <a:tab pos="685800" algn="l"/>
                    </a:tabLst>
                  </a:pPr>
                  <a:r>
                    <a:rPr lang="en-US" altLang="zh-CN" sz="1800">
                      <a:ea typeface="SimSun" charset="0"/>
                      <a:cs typeface="SimSun" charset="0"/>
                    </a:rPr>
                    <a:t>2:6</a:t>
                  </a:r>
                </a:p>
              </p:txBody>
            </p:sp>
            <p:sp>
              <p:nvSpPr>
                <p:cNvPr id="67845" name="Rectangle 28"/>
                <p:cNvSpPr>
                  <a:spLocks noChangeArrowheads="1"/>
                </p:cNvSpPr>
                <p:nvPr/>
              </p:nvSpPr>
              <p:spPr bwMode="auto">
                <a:xfrm>
                  <a:off x="2591" y="422"/>
                  <a:ext cx="648"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endParaRPr lang="en-US" sz="2000"/>
                </a:p>
              </p:txBody>
            </p:sp>
          </p:grpSp>
          <p:grpSp>
            <p:nvGrpSpPr>
              <p:cNvPr id="67598" name="Group 29"/>
              <p:cNvGrpSpPr>
                <a:grpSpLocks/>
              </p:cNvGrpSpPr>
              <p:nvPr/>
            </p:nvGrpSpPr>
            <p:grpSpPr bwMode="auto">
              <a:xfrm>
                <a:off x="3239" y="422"/>
                <a:ext cx="554" cy="403"/>
                <a:chOff x="3239" y="422"/>
                <a:chExt cx="554" cy="403"/>
              </a:xfrm>
            </p:grpSpPr>
            <p:sp>
              <p:nvSpPr>
                <p:cNvPr id="67842" name="Rectangle 30"/>
                <p:cNvSpPr>
                  <a:spLocks noChangeArrowheads="1"/>
                </p:cNvSpPr>
                <p:nvPr/>
              </p:nvSpPr>
              <p:spPr bwMode="auto">
                <a:xfrm>
                  <a:off x="3282" y="422"/>
                  <a:ext cx="468"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tabLst>
                      <a:tab pos="685800" algn="l"/>
                    </a:tabLst>
                  </a:pPr>
                  <a:r>
                    <a:rPr lang="en-US" altLang="zh-CN" sz="1800">
                      <a:ea typeface="SimSun" charset="0"/>
                      <a:cs typeface="SimSun" charset="0"/>
                    </a:rPr>
                    <a:t> </a:t>
                  </a:r>
                </a:p>
                <a:p>
                  <a:pPr algn="ctr" eaLnBrk="0" hangingPunct="0">
                    <a:tabLst>
                      <a:tab pos="685800" algn="l"/>
                    </a:tabLst>
                  </a:pPr>
                  <a:endParaRPr lang="en-US" altLang="zh-CN" sz="1800">
                    <a:ea typeface="SimSun" charset="0"/>
                    <a:cs typeface="SimSun" charset="0"/>
                  </a:endParaRPr>
                </a:p>
              </p:txBody>
            </p:sp>
            <p:sp>
              <p:nvSpPr>
                <p:cNvPr id="67843" name="Rectangle 31"/>
                <p:cNvSpPr>
                  <a:spLocks noChangeArrowheads="1"/>
                </p:cNvSpPr>
                <p:nvPr/>
              </p:nvSpPr>
              <p:spPr bwMode="auto">
                <a:xfrm>
                  <a:off x="3239" y="422"/>
                  <a:ext cx="554"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endParaRPr lang="en-US" sz="2000"/>
                </a:p>
              </p:txBody>
            </p:sp>
          </p:grpSp>
          <p:grpSp>
            <p:nvGrpSpPr>
              <p:cNvPr id="67599" name="Group 32"/>
              <p:cNvGrpSpPr>
                <a:grpSpLocks/>
              </p:cNvGrpSpPr>
              <p:nvPr/>
            </p:nvGrpSpPr>
            <p:grpSpPr bwMode="auto">
              <a:xfrm>
                <a:off x="3793" y="422"/>
                <a:ext cx="571" cy="403"/>
                <a:chOff x="3793" y="422"/>
                <a:chExt cx="571" cy="403"/>
              </a:xfrm>
            </p:grpSpPr>
            <p:sp>
              <p:nvSpPr>
                <p:cNvPr id="67840" name="Rectangle 33"/>
                <p:cNvSpPr>
                  <a:spLocks noChangeArrowheads="1"/>
                </p:cNvSpPr>
                <p:nvPr/>
              </p:nvSpPr>
              <p:spPr bwMode="auto">
                <a:xfrm>
                  <a:off x="3836" y="422"/>
                  <a:ext cx="485"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tabLst>
                      <a:tab pos="685800" algn="l"/>
                    </a:tabLst>
                  </a:pPr>
                  <a:r>
                    <a:rPr lang="en-US" altLang="zh-CN" sz="1800">
                      <a:ea typeface="SimSun" charset="0"/>
                      <a:cs typeface="SimSun" charset="0"/>
                    </a:rPr>
                    <a:t> </a:t>
                  </a:r>
                </a:p>
                <a:p>
                  <a:pPr algn="ctr" eaLnBrk="0" hangingPunct="0">
                    <a:tabLst>
                      <a:tab pos="685800" algn="l"/>
                    </a:tabLst>
                  </a:pPr>
                  <a:endParaRPr lang="en-US" altLang="zh-CN" sz="1800">
                    <a:ea typeface="SimSun" charset="0"/>
                    <a:cs typeface="SimSun" charset="0"/>
                  </a:endParaRPr>
                </a:p>
              </p:txBody>
            </p:sp>
            <p:sp>
              <p:nvSpPr>
                <p:cNvPr id="67841" name="Rectangle 34"/>
                <p:cNvSpPr>
                  <a:spLocks noChangeArrowheads="1"/>
                </p:cNvSpPr>
                <p:nvPr/>
              </p:nvSpPr>
              <p:spPr bwMode="auto">
                <a:xfrm>
                  <a:off x="3793" y="422"/>
                  <a:ext cx="571"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endParaRPr lang="en-US" sz="2000"/>
                </a:p>
              </p:txBody>
            </p:sp>
          </p:grpSp>
          <p:grpSp>
            <p:nvGrpSpPr>
              <p:cNvPr id="67600" name="Group 35"/>
              <p:cNvGrpSpPr>
                <a:grpSpLocks/>
              </p:cNvGrpSpPr>
              <p:nvPr/>
            </p:nvGrpSpPr>
            <p:grpSpPr bwMode="auto">
              <a:xfrm>
                <a:off x="0" y="825"/>
                <a:ext cx="1857" cy="403"/>
                <a:chOff x="0" y="825"/>
                <a:chExt cx="1857" cy="403"/>
              </a:xfrm>
            </p:grpSpPr>
            <p:sp>
              <p:nvSpPr>
                <p:cNvPr id="67838" name="Rectangle 36"/>
                <p:cNvSpPr>
                  <a:spLocks noChangeArrowheads="1"/>
                </p:cNvSpPr>
                <p:nvPr/>
              </p:nvSpPr>
              <p:spPr bwMode="auto">
                <a:xfrm>
                  <a:off x="43" y="825"/>
                  <a:ext cx="1771"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tabLst>
                      <a:tab pos="685800" algn="l"/>
                    </a:tabLst>
                  </a:pPr>
                  <a:r>
                    <a:rPr lang="mn-MN" altLang="zh-CN" sz="1800">
                      <a:ea typeface="SimSun" charset="0"/>
                      <a:cs typeface="SimSun" charset="0"/>
                    </a:rPr>
                    <a:t>Гарамгай</a:t>
                  </a:r>
                  <a:r>
                    <a:rPr lang="en-US" altLang="zh-CN" sz="1800">
                      <a:ea typeface="SimSun" charset="0"/>
                      <a:cs typeface="SimSun" charset="0"/>
                    </a:rPr>
                    <a:t> (</a:t>
                  </a:r>
                  <a:r>
                    <a:rPr lang="mn-MN" altLang="zh-CN" sz="1800">
                      <a:ea typeface="SimSun" charset="0"/>
                      <a:cs typeface="SimSun" charset="0"/>
                    </a:rPr>
                    <a:t>Эзэн</a:t>
                  </a:r>
                  <a:r>
                    <a:rPr lang="en-US" altLang="zh-CN" sz="1800">
                      <a:ea typeface="SimSun" charset="0"/>
                      <a:cs typeface="SimSun" charset="0"/>
                    </a:rPr>
                    <a:t>)</a:t>
                  </a:r>
                </a:p>
              </p:txBody>
            </p:sp>
            <p:sp>
              <p:nvSpPr>
                <p:cNvPr id="67839" name="Rectangle 37"/>
                <p:cNvSpPr>
                  <a:spLocks noChangeArrowheads="1"/>
                </p:cNvSpPr>
                <p:nvPr/>
              </p:nvSpPr>
              <p:spPr bwMode="auto">
                <a:xfrm>
                  <a:off x="0" y="825"/>
                  <a:ext cx="1857"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endParaRPr lang="en-US" sz="2000"/>
                </a:p>
              </p:txBody>
            </p:sp>
          </p:grpSp>
          <p:grpSp>
            <p:nvGrpSpPr>
              <p:cNvPr id="67601" name="Group 38"/>
              <p:cNvGrpSpPr>
                <a:grpSpLocks/>
              </p:cNvGrpSpPr>
              <p:nvPr/>
            </p:nvGrpSpPr>
            <p:grpSpPr bwMode="auto">
              <a:xfrm>
                <a:off x="1857" y="825"/>
                <a:ext cx="734" cy="403"/>
                <a:chOff x="1857" y="825"/>
                <a:chExt cx="734" cy="403"/>
              </a:xfrm>
            </p:grpSpPr>
            <p:sp>
              <p:nvSpPr>
                <p:cNvPr id="67836" name="Rectangle 39"/>
                <p:cNvSpPr>
                  <a:spLocks noChangeArrowheads="1"/>
                </p:cNvSpPr>
                <p:nvPr/>
              </p:nvSpPr>
              <p:spPr bwMode="auto">
                <a:xfrm>
                  <a:off x="1900" y="825"/>
                  <a:ext cx="648"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tabLst>
                      <a:tab pos="685800" algn="l"/>
                    </a:tabLst>
                  </a:pPr>
                  <a:r>
                    <a:rPr lang="en-US" altLang="zh-CN" sz="1800">
                      <a:ea typeface="SimSun" charset="0"/>
                      <a:cs typeface="SimSun" charset="0"/>
                    </a:rPr>
                    <a:t>1:2, 20</a:t>
                  </a:r>
                </a:p>
              </p:txBody>
            </p:sp>
            <p:sp>
              <p:nvSpPr>
                <p:cNvPr id="67837" name="Rectangle 40"/>
                <p:cNvSpPr>
                  <a:spLocks noChangeArrowheads="1"/>
                </p:cNvSpPr>
                <p:nvPr/>
              </p:nvSpPr>
              <p:spPr bwMode="auto">
                <a:xfrm>
                  <a:off x="1857" y="825"/>
                  <a:ext cx="734"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endParaRPr lang="en-US" sz="2000"/>
                </a:p>
              </p:txBody>
            </p:sp>
          </p:grpSp>
          <p:grpSp>
            <p:nvGrpSpPr>
              <p:cNvPr id="67602" name="Group 41"/>
              <p:cNvGrpSpPr>
                <a:grpSpLocks/>
              </p:cNvGrpSpPr>
              <p:nvPr/>
            </p:nvGrpSpPr>
            <p:grpSpPr bwMode="auto">
              <a:xfrm>
                <a:off x="2591" y="825"/>
                <a:ext cx="648" cy="403"/>
                <a:chOff x="2591" y="825"/>
                <a:chExt cx="648" cy="403"/>
              </a:xfrm>
            </p:grpSpPr>
            <p:sp>
              <p:nvSpPr>
                <p:cNvPr id="67834" name="Rectangle 42"/>
                <p:cNvSpPr>
                  <a:spLocks noChangeArrowheads="1"/>
                </p:cNvSpPr>
                <p:nvPr/>
              </p:nvSpPr>
              <p:spPr bwMode="auto">
                <a:xfrm>
                  <a:off x="2634" y="825"/>
                  <a:ext cx="562"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tabLst>
                      <a:tab pos="685800" algn="l"/>
                    </a:tabLst>
                  </a:pPr>
                  <a:r>
                    <a:rPr lang="en-US" altLang="zh-CN" sz="1800">
                      <a:ea typeface="SimSun" charset="0"/>
                      <a:cs typeface="SimSun" charset="0"/>
                    </a:rPr>
                    <a:t>2:9-11</a:t>
                  </a:r>
                </a:p>
              </p:txBody>
            </p:sp>
            <p:sp>
              <p:nvSpPr>
                <p:cNvPr id="67835" name="Rectangle 43"/>
                <p:cNvSpPr>
                  <a:spLocks noChangeArrowheads="1"/>
                </p:cNvSpPr>
                <p:nvPr/>
              </p:nvSpPr>
              <p:spPr bwMode="auto">
                <a:xfrm>
                  <a:off x="2591" y="825"/>
                  <a:ext cx="648"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endParaRPr lang="en-US" sz="2000"/>
                </a:p>
              </p:txBody>
            </p:sp>
          </p:grpSp>
          <p:grpSp>
            <p:nvGrpSpPr>
              <p:cNvPr id="67603" name="Group 44"/>
              <p:cNvGrpSpPr>
                <a:grpSpLocks/>
              </p:cNvGrpSpPr>
              <p:nvPr/>
            </p:nvGrpSpPr>
            <p:grpSpPr bwMode="auto">
              <a:xfrm>
                <a:off x="3239" y="825"/>
                <a:ext cx="554" cy="403"/>
                <a:chOff x="3239" y="825"/>
                <a:chExt cx="554" cy="403"/>
              </a:xfrm>
            </p:grpSpPr>
            <p:sp>
              <p:nvSpPr>
                <p:cNvPr id="67832" name="Rectangle 45"/>
                <p:cNvSpPr>
                  <a:spLocks noChangeArrowheads="1"/>
                </p:cNvSpPr>
                <p:nvPr/>
              </p:nvSpPr>
              <p:spPr bwMode="auto">
                <a:xfrm>
                  <a:off x="3282" y="825"/>
                  <a:ext cx="468"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tabLst>
                      <a:tab pos="685800" algn="l"/>
                    </a:tabLst>
                  </a:pPr>
                  <a:r>
                    <a:rPr lang="en-US" altLang="zh-CN" sz="1800">
                      <a:ea typeface="SimSun" charset="0"/>
                      <a:cs typeface="SimSun" charset="0"/>
                    </a:rPr>
                    <a:t>3:20-21</a:t>
                  </a:r>
                </a:p>
              </p:txBody>
            </p:sp>
            <p:sp>
              <p:nvSpPr>
                <p:cNvPr id="67833" name="Rectangle 46"/>
                <p:cNvSpPr>
                  <a:spLocks noChangeArrowheads="1"/>
                </p:cNvSpPr>
                <p:nvPr/>
              </p:nvSpPr>
              <p:spPr bwMode="auto">
                <a:xfrm>
                  <a:off x="3239" y="825"/>
                  <a:ext cx="554"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endParaRPr lang="en-US" sz="2000"/>
                </a:p>
              </p:txBody>
            </p:sp>
          </p:grpSp>
          <p:grpSp>
            <p:nvGrpSpPr>
              <p:cNvPr id="67604" name="Group 47"/>
              <p:cNvGrpSpPr>
                <a:grpSpLocks/>
              </p:cNvGrpSpPr>
              <p:nvPr/>
            </p:nvGrpSpPr>
            <p:grpSpPr bwMode="auto">
              <a:xfrm>
                <a:off x="3793" y="825"/>
                <a:ext cx="571" cy="403"/>
                <a:chOff x="3793" y="825"/>
                <a:chExt cx="571" cy="403"/>
              </a:xfrm>
            </p:grpSpPr>
            <p:sp>
              <p:nvSpPr>
                <p:cNvPr id="67830" name="Rectangle 48"/>
                <p:cNvSpPr>
                  <a:spLocks noChangeArrowheads="1"/>
                </p:cNvSpPr>
                <p:nvPr/>
              </p:nvSpPr>
              <p:spPr bwMode="auto">
                <a:xfrm>
                  <a:off x="3836" y="825"/>
                  <a:ext cx="485"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tabLst>
                      <a:tab pos="685800" algn="l"/>
                    </a:tabLst>
                  </a:pPr>
                  <a:r>
                    <a:rPr lang="en-US" altLang="zh-CN" sz="1800">
                      <a:ea typeface="SimSun" charset="0"/>
                      <a:cs typeface="SimSun" charset="0"/>
                    </a:rPr>
                    <a:t> </a:t>
                  </a:r>
                </a:p>
                <a:p>
                  <a:pPr algn="ctr" eaLnBrk="0" hangingPunct="0">
                    <a:tabLst>
                      <a:tab pos="685800" algn="l"/>
                    </a:tabLst>
                  </a:pPr>
                  <a:endParaRPr lang="en-US" altLang="zh-CN" sz="1800">
                    <a:ea typeface="SimSun" charset="0"/>
                    <a:cs typeface="SimSun" charset="0"/>
                  </a:endParaRPr>
                </a:p>
              </p:txBody>
            </p:sp>
            <p:sp>
              <p:nvSpPr>
                <p:cNvPr id="67831" name="Rectangle 49"/>
                <p:cNvSpPr>
                  <a:spLocks noChangeArrowheads="1"/>
                </p:cNvSpPr>
                <p:nvPr/>
              </p:nvSpPr>
              <p:spPr bwMode="auto">
                <a:xfrm>
                  <a:off x="3793" y="825"/>
                  <a:ext cx="571"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endParaRPr lang="en-US" sz="2000"/>
                </a:p>
              </p:txBody>
            </p:sp>
          </p:grpSp>
          <p:grpSp>
            <p:nvGrpSpPr>
              <p:cNvPr id="67605" name="Group 50"/>
              <p:cNvGrpSpPr>
                <a:grpSpLocks/>
              </p:cNvGrpSpPr>
              <p:nvPr/>
            </p:nvGrpSpPr>
            <p:grpSpPr bwMode="auto">
              <a:xfrm>
                <a:off x="0" y="1228"/>
                <a:ext cx="1857" cy="394"/>
                <a:chOff x="0" y="1228"/>
                <a:chExt cx="1857" cy="394"/>
              </a:xfrm>
            </p:grpSpPr>
            <p:sp>
              <p:nvSpPr>
                <p:cNvPr id="67828" name="Rectangle 51"/>
                <p:cNvSpPr>
                  <a:spLocks noChangeArrowheads="1"/>
                </p:cNvSpPr>
                <p:nvPr/>
              </p:nvSpPr>
              <p:spPr bwMode="auto">
                <a:xfrm>
                  <a:off x="43" y="1228"/>
                  <a:ext cx="1771" cy="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tabLst>
                      <a:tab pos="685800" algn="l"/>
                    </a:tabLst>
                  </a:pPr>
                  <a:r>
                    <a:rPr lang="mn-MN" altLang="zh-CN" sz="1800">
                      <a:ea typeface="SimSun" charset="0"/>
                      <a:cs typeface="SimSun" charset="0"/>
                    </a:rPr>
                    <a:t>Хүч дотор буцаж ирэх</a:t>
                  </a:r>
                  <a:endParaRPr lang="en-US" altLang="zh-CN" sz="1800">
                    <a:ea typeface="SimSun" charset="0"/>
                    <a:cs typeface="SimSun" charset="0"/>
                  </a:endParaRPr>
                </a:p>
              </p:txBody>
            </p:sp>
            <p:sp>
              <p:nvSpPr>
                <p:cNvPr id="67829" name="Rectangle 52"/>
                <p:cNvSpPr>
                  <a:spLocks noChangeArrowheads="1"/>
                </p:cNvSpPr>
                <p:nvPr/>
              </p:nvSpPr>
              <p:spPr bwMode="auto">
                <a:xfrm>
                  <a:off x="0" y="1228"/>
                  <a:ext cx="1857" cy="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endParaRPr lang="en-US" sz="2000"/>
                </a:p>
              </p:txBody>
            </p:sp>
          </p:grpSp>
          <p:grpSp>
            <p:nvGrpSpPr>
              <p:cNvPr id="67606" name="Group 53"/>
              <p:cNvGrpSpPr>
                <a:grpSpLocks/>
              </p:cNvGrpSpPr>
              <p:nvPr/>
            </p:nvGrpSpPr>
            <p:grpSpPr bwMode="auto">
              <a:xfrm>
                <a:off x="1857" y="1228"/>
                <a:ext cx="734" cy="394"/>
                <a:chOff x="1857" y="1228"/>
                <a:chExt cx="734" cy="394"/>
              </a:xfrm>
            </p:grpSpPr>
            <p:sp>
              <p:nvSpPr>
                <p:cNvPr id="67826" name="Rectangle 54"/>
                <p:cNvSpPr>
                  <a:spLocks noChangeArrowheads="1"/>
                </p:cNvSpPr>
                <p:nvPr/>
              </p:nvSpPr>
              <p:spPr bwMode="auto">
                <a:xfrm>
                  <a:off x="1900" y="1228"/>
                  <a:ext cx="648" cy="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tabLst>
                      <a:tab pos="685800" algn="l"/>
                    </a:tabLst>
                  </a:pPr>
                  <a:r>
                    <a:rPr lang="en-US" altLang="zh-CN" sz="1800">
                      <a:ea typeface="SimSun" charset="0"/>
                      <a:cs typeface="SimSun" charset="0"/>
                    </a:rPr>
                    <a:t>1:6, 10</a:t>
                  </a:r>
                </a:p>
              </p:txBody>
            </p:sp>
            <p:sp>
              <p:nvSpPr>
                <p:cNvPr id="67827" name="Rectangle 55"/>
                <p:cNvSpPr>
                  <a:spLocks noChangeArrowheads="1"/>
                </p:cNvSpPr>
                <p:nvPr/>
              </p:nvSpPr>
              <p:spPr bwMode="auto">
                <a:xfrm>
                  <a:off x="1857" y="1228"/>
                  <a:ext cx="734" cy="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endParaRPr lang="en-US" sz="2000"/>
                </a:p>
              </p:txBody>
            </p:sp>
          </p:grpSp>
          <p:grpSp>
            <p:nvGrpSpPr>
              <p:cNvPr id="67607" name="Group 56"/>
              <p:cNvGrpSpPr>
                <a:grpSpLocks/>
              </p:cNvGrpSpPr>
              <p:nvPr/>
            </p:nvGrpSpPr>
            <p:grpSpPr bwMode="auto">
              <a:xfrm>
                <a:off x="2591" y="1228"/>
                <a:ext cx="648" cy="394"/>
                <a:chOff x="2591" y="1228"/>
                <a:chExt cx="648" cy="394"/>
              </a:xfrm>
            </p:grpSpPr>
            <p:sp>
              <p:nvSpPr>
                <p:cNvPr id="67824" name="Rectangle 57"/>
                <p:cNvSpPr>
                  <a:spLocks noChangeArrowheads="1"/>
                </p:cNvSpPr>
                <p:nvPr/>
              </p:nvSpPr>
              <p:spPr bwMode="auto">
                <a:xfrm>
                  <a:off x="2634" y="1228"/>
                  <a:ext cx="562" cy="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tabLst>
                      <a:tab pos="685800" algn="l"/>
                    </a:tabLst>
                  </a:pPr>
                  <a:r>
                    <a:rPr lang="en-US" altLang="zh-CN" sz="1800">
                      <a:ea typeface="SimSun" charset="0"/>
                      <a:cs typeface="SimSun" charset="0"/>
                    </a:rPr>
                    <a:t>2:10, 16</a:t>
                  </a:r>
                </a:p>
              </p:txBody>
            </p:sp>
            <p:sp>
              <p:nvSpPr>
                <p:cNvPr id="67825" name="Rectangle 58"/>
                <p:cNvSpPr>
                  <a:spLocks noChangeArrowheads="1"/>
                </p:cNvSpPr>
                <p:nvPr/>
              </p:nvSpPr>
              <p:spPr bwMode="auto">
                <a:xfrm>
                  <a:off x="2591" y="1228"/>
                  <a:ext cx="648" cy="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endParaRPr lang="en-US" sz="2000"/>
                </a:p>
              </p:txBody>
            </p:sp>
          </p:grpSp>
          <p:grpSp>
            <p:nvGrpSpPr>
              <p:cNvPr id="67608" name="Group 59"/>
              <p:cNvGrpSpPr>
                <a:grpSpLocks/>
              </p:cNvGrpSpPr>
              <p:nvPr/>
            </p:nvGrpSpPr>
            <p:grpSpPr bwMode="auto">
              <a:xfrm>
                <a:off x="3239" y="1228"/>
                <a:ext cx="554" cy="394"/>
                <a:chOff x="3239" y="1228"/>
                <a:chExt cx="554" cy="394"/>
              </a:xfrm>
            </p:grpSpPr>
            <p:sp>
              <p:nvSpPr>
                <p:cNvPr id="67822" name="Rectangle 60"/>
                <p:cNvSpPr>
                  <a:spLocks noChangeArrowheads="1"/>
                </p:cNvSpPr>
                <p:nvPr/>
              </p:nvSpPr>
              <p:spPr bwMode="auto">
                <a:xfrm>
                  <a:off x="3282" y="1228"/>
                  <a:ext cx="468" cy="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tabLst>
                      <a:tab pos="685800" algn="l"/>
                    </a:tabLst>
                  </a:pPr>
                  <a:r>
                    <a:rPr lang="en-US" altLang="zh-CN" sz="1800">
                      <a:ea typeface="SimSun" charset="0"/>
                      <a:cs typeface="SimSun" charset="0"/>
                    </a:rPr>
                    <a:t>3:20-21</a:t>
                  </a:r>
                </a:p>
              </p:txBody>
            </p:sp>
            <p:sp>
              <p:nvSpPr>
                <p:cNvPr id="67823" name="Rectangle 61"/>
                <p:cNvSpPr>
                  <a:spLocks noChangeArrowheads="1"/>
                </p:cNvSpPr>
                <p:nvPr/>
              </p:nvSpPr>
              <p:spPr bwMode="auto">
                <a:xfrm>
                  <a:off x="3239" y="1228"/>
                  <a:ext cx="554" cy="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endParaRPr lang="en-US" sz="2000"/>
                </a:p>
              </p:txBody>
            </p:sp>
          </p:grpSp>
          <p:grpSp>
            <p:nvGrpSpPr>
              <p:cNvPr id="67609" name="Group 62"/>
              <p:cNvGrpSpPr>
                <a:grpSpLocks/>
              </p:cNvGrpSpPr>
              <p:nvPr/>
            </p:nvGrpSpPr>
            <p:grpSpPr bwMode="auto">
              <a:xfrm>
                <a:off x="3793" y="1228"/>
                <a:ext cx="571" cy="394"/>
                <a:chOff x="3793" y="1228"/>
                <a:chExt cx="571" cy="394"/>
              </a:xfrm>
            </p:grpSpPr>
            <p:sp>
              <p:nvSpPr>
                <p:cNvPr id="67820" name="Rectangle 63"/>
                <p:cNvSpPr>
                  <a:spLocks noChangeArrowheads="1"/>
                </p:cNvSpPr>
                <p:nvPr/>
              </p:nvSpPr>
              <p:spPr bwMode="auto">
                <a:xfrm>
                  <a:off x="3836" y="1228"/>
                  <a:ext cx="485" cy="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tabLst>
                      <a:tab pos="685800" algn="l"/>
                    </a:tabLst>
                  </a:pPr>
                  <a:r>
                    <a:rPr lang="en-US" altLang="zh-CN" sz="1800">
                      <a:ea typeface="SimSun" charset="0"/>
                      <a:cs typeface="SimSun" charset="0"/>
                    </a:rPr>
                    <a:t>4:5</a:t>
                  </a:r>
                </a:p>
              </p:txBody>
            </p:sp>
            <p:sp>
              <p:nvSpPr>
                <p:cNvPr id="67821" name="Rectangle 64"/>
                <p:cNvSpPr>
                  <a:spLocks noChangeArrowheads="1"/>
                </p:cNvSpPr>
                <p:nvPr/>
              </p:nvSpPr>
              <p:spPr bwMode="auto">
                <a:xfrm>
                  <a:off x="3793" y="1228"/>
                  <a:ext cx="571" cy="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endParaRPr lang="en-US" sz="2000"/>
                </a:p>
              </p:txBody>
            </p:sp>
          </p:grpSp>
          <p:grpSp>
            <p:nvGrpSpPr>
              <p:cNvPr id="67610" name="Group 65"/>
              <p:cNvGrpSpPr>
                <a:grpSpLocks/>
              </p:cNvGrpSpPr>
              <p:nvPr/>
            </p:nvGrpSpPr>
            <p:grpSpPr bwMode="auto">
              <a:xfrm>
                <a:off x="0" y="1622"/>
                <a:ext cx="1857" cy="403"/>
                <a:chOff x="0" y="1622"/>
                <a:chExt cx="1857" cy="403"/>
              </a:xfrm>
            </p:grpSpPr>
            <p:sp>
              <p:nvSpPr>
                <p:cNvPr id="67818" name="Rectangle 66"/>
                <p:cNvSpPr>
                  <a:spLocks noChangeArrowheads="1"/>
                </p:cNvSpPr>
                <p:nvPr/>
              </p:nvSpPr>
              <p:spPr bwMode="auto">
                <a:xfrm>
                  <a:off x="43" y="1622"/>
                  <a:ext cx="1771"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tabLst>
                      <a:tab pos="685800" algn="l"/>
                    </a:tabLst>
                  </a:pPr>
                  <a:r>
                    <a:rPr lang="mn-MN" altLang="zh-CN" sz="1800">
                      <a:ea typeface="SimSun" charset="0"/>
                      <a:cs typeface="SimSun" charset="0"/>
                    </a:rPr>
                    <a:t>Золиосын</a:t>
                  </a:r>
                  <a:r>
                    <a:rPr lang="en-US" altLang="zh-CN" sz="1800">
                      <a:ea typeface="SimSun" charset="0"/>
                      <a:cs typeface="SimSun" charset="0"/>
                    </a:rPr>
                    <a:t> (</a:t>
                  </a:r>
                  <a:r>
                    <a:rPr lang="mn-MN" altLang="zh-CN" sz="1800">
                      <a:ea typeface="SimSun" charset="0"/>
                      <a:cs typeface="SimSun" charset="0"/>
                    </a:rPr>
                    <a:t>Загалмай</a:t>
                  </a:r>
                  <a:r>
                    <a:rPr lang="en-US" altLang="zh-CN" sz="1800">
                      <a:ea typeface="SimSun" charset="0"/>
                      <a:cs typeface="SimSun" charset="0"/>
                    </a:rPr>
                    <a:t>)</a:t>
                  </a:r>
                </a:p>
              </p:txBody>
            </p:sp>
            <p:sp>
              <p:nvSpPr>
                <p:cNvPr id="67819" name="Rectangle 67"/>
                <p:cNvSpPr>
                  <a:spLocks noChangeArrowheads="1"/>
                </p:cNvSpPr>
                <p:nvPr/>
              </p:nvSpPr>
              <p:spPr bwMode="auto">
                <a:xfrm>
                  <a:off x="0" y="1622"/>
                  <a:ext cx="1857"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endParaRPr lang="en-US" sz="2000"/>
                </a:p>
              </p:txBody>
            </p:sp>
          </p:grpSp>
          <p:grpSp>
            <p:nvGrpSpPr>
              <p:cNvPr id="67611" name="Group 68"/>
              <p:cNvGrpSpPr>
                <a:grpSpLocks/>
              </p:cNvGrpSpPr>
              <p:nvPr/>
            </p:nvGrpSpPr>
            <p:grpSpPr bwMode="auto">
              <a:xfrm>
                <a:off x="1857" y="1622"/>
                <a:ext cx="734" cy="403"/>
                <a:chOff x="1857" y="1622"/>
                <a:chExt cx="734" cy="403"/>
              </a:xfrm>
            </p:grpSpPr>
            <p:sp>
              <p:nvSpPr>
                <p:cNvPr id="67816" name="Rectangle 69"/>
                <p:cNvSpPr>
                  <a:spLocks noChangeArrowheads="1"/>
                </p:cNvSpPr>
                <p:nvPr/>
              </p:nvSpPr>
              <p:spPr bwMode="auto">
                <a:xfrm>
                  <a:off x="1900" y="1622"/>
                  <a:ext cx="648"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tabLst>
                      <a:tab pos="685800" algn="l"/>
                    </a:tabLst>
                  </a:pPr>
                  <a:r>
                    <a:rPr lang="en-US" altLang="zh-CN" sz="1800">
                      <a:ea typeface="SimSun" charset="0"/>
                      <a:cs typeface="SimSun" charset="0"/>
                    </a:rPr>
                    <a:t>1:29</a:t>
                  </a:r>
                </a:p>
              </p:txBody>
            </p:sp>
            <p:sp>
              <p:nvSpPr>
                <p:cNvPr id="67817" name="Rectangle 70"/>
                <p:cNvSpPr>
                  <a:spLocks noChangeArrowheads="1"/>
                </p:cNvSpPr>
                <p:nvPr/>
              </p:nvSpPr>
              <p:spPr bwMode="auto">
                <a:xfrm>
                  <a:off x="1857" y="1622"/>
                  <a:ext cx="734"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endParaRPr lang="en-US" sz="2000"/>
                </a:p>
              </p:txBody>
            </p:sp>
          </p:grpSp>
          <p:grpSp>
            <p:nvGrpSpPr>
              <p:cNvPr id="67612" name="Group 71"/>
              <p:cNvGrpSpPr>
                <a:grpSpLocks/>
              </p:cNvGrpSpPr>
              <p:nvPr/>
            </p:nvGrpSpPr>
            <p:grpSpPr bwMode="auto">
              <a:xfrm>
                <a:off x="2591" y="1622"/>
                <a:ext cx="648" cy="403"/>
                <a:chOff x="2591" y="1622"/>
                <a:chExt cx="648" cy="403"/>
              </a:xfrm>
            </p:grpSpPr>
            <p:sp>
              <p:nvSpPr>
                <p:cNvPr id="67814" name="Rectangle 72"/>
                <p:cNvSpPr>
                  <a:spLocks noChangeArrowheads="1"/>
                </p:cNvSpPr>
                <p:nvPr/>
              </p:nvSpPr>
              <p:spPr bwMode="auto">
                <a:xfrm>
                  <a:off x="2634" y="1622"/>
                  <a:ext cx="562"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tabLst>
                      <a:tab pos="685800" algn="l"/>
                    </a:tabLst>
                  </a:pPr>
                  <a:r>
                    <a:rPr lang="en-US" altLang="zh-CN" sz="1800">
                      <a:ea typeface="SimSun" charset="0"/>
                      <a:cs typeface="SimSun" charset="0"/>
                    </a:rPr>
                    <a:t>2:8</a:t>
                  </a:r>
                </a:p>
              </p:txBody>
            </p:sp>
            <p:sp>
              <p:nvSpPr>
                <p:cNvPr id="67815" name="Rectangle 73"/>
                <p:cNvSpPr>
                  <a:spLocks noChangeArrowheads="1"/>
                </p:cNvSpPr>
                <p:nvPr/>
              </p:nvSpPr>
              <p:spPr bwMode="auto">
                <a:xfrm>
                  <a:off x="2591" y="1622"/>
                  <a:ext cx="648"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endParaRPr lang="en-US" sz="2000"/>
                </a:p>
              </p:txBody>
            </p:sp>
          </p:grpSp>
          <p:grpSp>
            <p:nvGrpSpPr>
              <p:cNvPr id="67613" name="Group 74"/>
              <p:cNvGrpSpPr>
                <a:grpSpLocks/>
              </p:cNvGrpSpPr>
              <p:nvPr/>
            </p:nvGrpSpPr>
            <p:grpSpPr bwMode="auto">
              <a:xfrm>
                <a:off x="3239" y="1622"/>
                <a:ext cx="554" cy="403"/>
                <a:chOff x="3239" y="1622"/>
                <a:chExt cx="554" cy="403"/>
              </a:xfrm>
            </p:grpSpPr>
            <p:sp>
              <p:nvSpPr>
                <p:cNvPr id="67812" name="Rectangle 75"/>
                <p:cNvSpPr>
                  <a:spLocks noChangeArrowheads="1"/>
                </p:cNvSpPr>
                <p:nvPr/>
              </p:nvSpPr>
              <p:spPr bwMode="auto">
                <a:xfrm>
                  <a:off x="3282" y="1622"/>
                  <a:ext cx="468"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tabLst>
                      <a:tab pos="685800" algn="l"/>
                    </a:tabLst>
                  </a:pPr>
                  <a:r>
                    <a:rPr lang="en-US" altLang="zh-CN" sz="1800">
                      <a:ea typeface="SimSun" charset="0"/>
                      <a:cs typeface="SimSun" charset="0"/>
                    </a:rPr>
                    <a:t>3:18</a:t>
                  </a:r>
                </a:p>
              </p:txBody>
            </p:sp>
            <p:sp>
              <p:nvSpPr>
                <p:cNvPr id="67813" name="Rectangle 76"/>
                <p:cNvSpPr>
                  <a:spLocks noChangeArrowheads="1"/>
                </p:cNvSpPr>
                <p:nvPr/>
              </p:nvSpPr>
              <p:spPr bwMode="auto">
                <a:xfrm>
                  <a:off x="3239" y="1622"/>
                  <a:ext cx="554"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endParaRPr lang="en-US" sz="2000"/>
                </a:p>
              </p:txBody>
            </p:sp>
          </p:grpSp>
          <p:grpSp>
            <p:nvGrpSpPr>
              <p:cNvPr id="67614" name="Group 77"/>
              <p:cNvGrpSpPr>
                <a:grpSpLocks/>
              </p:cNvGrpSpPr>
              <p:nvPr/>
            </p:nvGrpSpPr>
            <p:grpSpPr bwMode="auto">
              <a:xfrm>
                <a:off x="3793" y="1622"/>
                <a:ext cx="571" cy="403"/>
                <a:chOff x="3793" y="1622"/>
                <a:chExt cx="571" cy="403"/>
              </a:xfrm>
            </p:grpSpPr>
            <p:sp>
              <p:nvSpPr>
                <p:cNvPr id="67810" name="Rectangle 78"/>
                <p:cNvSpPr>
                  <a:spLocks noChangeArrowheads="1"/>
                </p:cNvSpPr>
                <p:nvPr/>
              </p:nvSpPr>
              <p:spPr bwMode="auto">
                <a:xfrm>
                  <a:off x="3836" y="1622"/>
                  <a:ext cx="485"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tabLst>
                      <a:tab pos="685800" algn="l"/>
                    </a:tabLst>
                  </a:pPr>
                  <a:r>
                    <a:rPr lang="en-US" altLang="zh-CN" sz="1800">
                      <a:ea typeface="SimSun" charset="0"/>
                      <a:cs typeface="SimSun" charset="0"/>
                    </a:rPr>
                    <a:t> </a:t>
                  </a:r>
                </a:p>
                <a:p>
                  <a:pPr algn="ctr" eaLnBrk="0" hangingPunct="0">
                    <a:tabLst>
                      <a:tab pos="685800" algn="l"/>
                    </a:tabLst>
                  </a:pPr>
                  <a:endParaRPr lang="en-US" altLang="zh-CN" sz="1800">
                    <a:ea typeface="SimSun" charset="0"/>
                    <a:cs typeface="SimSun" charset="0"/>
                  </a:endParaRPr>
                </a:p>
              </p:txBody>
            </p:sp>
            <p:sp>
              <p:nvSpPr>
                <p:cNvPr id="67811" name="Rectangle 79"/>
                <p:cNvSpPr>
                  <a:spLocks noChangeArrowheads="1"/>
                </p:cNvSpPr>
                <p:nvPr/>
              </p:nvSpPr>
              <p:spPr bwMode="auto">
                <a:xfrm>
                  <a:off x="3793" y="1622"/>
                  <a:ext cx="571"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endParaRPr lang="en-US" sz="2000"/>
                </a:p>
              </p:txBody>
            </p:sp>
          </p:grpSp>
          <p:grpSp>
            <p:nvGrpSpPr>
              <p:cNvPr id="67615" name="Group 80"/>
              <p:cNvGrpSpPr>
                <a:grpSpLocks/>
              </p:cNvGrpSpPr>
              <p:nvPr/>
            </p:nvGrpSpPr>
            <p:grpSpPr bwMode="auto">
              <a:xfrm>
                <a:off x="0" y="2025"/>
                <a:ext cx="1857" cy="403"/>
                <a:chOff x="0" y="2025"/>
                <a:chExt cx="1857" cy="403"/>
              </a:xfrm>
            </p:grpSpPr>
            <p:sp>
              <p:nvSpPr>
                <p:cNvPr id="67808" name="Rectangle 81"/>
                <p:cNvSpPr>
                  <a:spLocks noChangeArrowheads="1"/>
                </p:cNvSpPr>
                <p:nvPr/>
              </p:nvSpPr>
              <p:spPr bwMode="auto">
                <a:xfrm>
                  <a:off x="43" y="2025"/>
                  <a:ext cx="1771"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tabLst>
                      <a:tab pos="685800" algn="l"/>
                    </a:tabLst>
                  </a:pPr>
                  <a:r>
                    <a:rPr lang="mn-MN" altLang="zh-CN" sz="1800">
                      <a:ea typeface="SimSun" charset="0"/>
                      <a:cs typeface="SimSun" charset="0"/>
                    </a:rPr>
                    <a:t>Аврагч Эзэн</a:t>
                  </a:r>
                  <a:endParaRPr lang="en-US" altLang="zh-CN" sz="1800">
                    <a:ea typeface="SimSun" charset="0"/>
                    <a:cs typeface="SimSun" charset="0"/>
                  </a:endParaRPr>
                </a:p>
              </p:txBody>
            </p:sp>
            <p:sp>
              <p:nvSpPr>
                <p:cNvPr id="67809" name="Rectangle 82"/>
                <p:cNvSpPr>
                  <a:spLocks noChangeArrowheads="1"/>
                </p:cNvSpPr>
                <p:nvPr/>
              </p:nvSpPr>
              <p:spPr bwMode="auto">
                <a:xfrm>
                  <a:off x="0" y="2025"/>
                  <a:ext cx="1857"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endParaRPr lang="en-US" sz="2000"/>
                </a:p>
              </p:txBody>
            </p:sp>
          </p:grpSp>
          <p:grpSp>
            <p:nvGrpSpPr>
              <p:cNvPr id="67616" name="Group 83"/>
              <p:cNvGrpSpPr>
                <a:grpSpLocks/>
              </p:cNvGrpSpPr>
              <p:nvPr/>
            </p:nvGrpSpPr>
            <p:grpSpPr bwMode="auto">
              <a:xfrm>
                <a:off x="1857" y="2025"/>
                <a:ext cx="734" cy="403"/>
                <a:chOff x="1857" y="2025"/>
                <a:chExt cx="734" cy="403"/>
              </a:xfrm>
            </p:grpSpPr>
            <p:sp>
              <p:nvSpPr>
                <p:cNvPr id="67806" name="Rectangle 84"/>
                <p:cNvSpPr>
                  <a:spLocks noChangeArrowheads="1"/>
                </p:cNvSpPr>
                <p:nvPr/>
              </p:nvSpPr>
              <p:spPr bwMode="auto">
                <a:xfrm>
                  <a:off x="1900" y="2025"/>
                  <a:ext cx="648"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tabLst>
                      <a:tab pos="685800" algn="l"/>
                    </a:tabLst>
                  </a:pPr>
                  <a:endParaRPr lang="en-US" altLang="zh-CN" sz="1800">
                    <a:ea typeface="SimSun" charset="0"/>
                    <a:cs typeface="SimSun" charset="0"/>
                  </a:endParaRPr>
                </a:p>
                <a:p>
                  <a:pPr algn="ctr" eaLnBrk="0" hangingPunct="0">
                    <a:tabLst>
                      <a:tab pos="685800" algn="l"/>
                    </a:tabLst>
                  </a:pPr>
                  <a:endParaRPr lang="en-US" altLang="zh-CN" sz="1800">
                    <a:ea typeface="SimSun" charset="0"/>
                    <a:cs typeface="SimSun" charset="0"/>
                  </a:endParaRPr>
                </a:p>
              </p:txBody>
            </p:sp>
            <p:sp>
              <p:nvSpPr>
                <p:cNvPr id="67807" name="Rectangle 85"/>
                <p:cNvSpPr>
                  <a:spLocks noChangeArrowheads="1"/>
                </p:cNvSpPr>
                <p:nvPr/>
              </p:nvSpPr>
              <p:spPr bwMode="auto">
                <a:xfrm>
                  <a:off x="1857" y="2025"/>
                  <a:ext cx="734"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endParaRPr lang="en-US" sz="2000"/>
                </a:p>
              </p:txBody>
            </p:sp>
          </p:grpSp>
          <p:grpSp>
            <p:nvGrpSpPr>
              <p:cNvPr id="67617" name="Group 86"/>
              <p:cNvGrpSpPr>
                <a:grpSpLocks/>
              </p:cNvGrpSpPr>
              <p:nvPr/>
            </p:nvGrpSpPr>
            <p:grpSpPr bwMode="auto">
              <a:xfrm>
                <a:off x="2591" y="2025"/>
                <a:ext cx="648" cy="403"/>
                <a:chOff x="2591" y="2025"/>
                <a:chExt cx="648" cy="403"/>
              </a:xfrm>
            </p:grpSpPr>
            <p:sp>
              <p:nvSpPr>
                <p:cNvPr id="67804" name="Rectangle 87"/>
                <p:cNvSpPr>
                  <a:spLocks noChangeArrowheads="1"/>
                </p:cNvSpPr>
                <p:nvPr/>
              </p:nvSpPr>
              <p:spPr bwMode="auto">
                <a:xfrm>
                  <a:off x="2634" y="2025"/>
                  <a:ext cx="562"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tabLst>
                      <a:tab pos="685800" algn="l"/>
                    </a:tabLst>
                  </a:pPr>
                  <a:r>
                    <a:rPr lang="en-US" altLang="zh-CN" sz="1800">
                      <a:ea typeface="SimSun" charset="0"/>
                      <a:cs typeface="SimSun" charset="0"/>
                    </a:rPr>
                    <a:t> </a:t>
                  </a:r>
                </a:p>
                <a:p>
                  <a:pPr algn="ctr" eaLnBrk="0" hangingPunct="0">
                    <a:tabLst>
                      <a:tab pos="685800" algn="l"/>
                    </a:tabLst>
                  </a:pPr>
                  <a:endParaRPr lang="en-US" altLang="zh-CN" sz="1800">
                    <a:ea typeface="SimSun" charset="0"/>
                    <a:cs typeface="SimSun" charset="0"/>
                  </a:endParaRPr>
                </a:p>
              </p:txBody>
            </p:sp>
            <p:sp>
              <p:nvSpPr>
                <p:cNvPr id="67805" name="Rectangle 88"/>
                <p:cNvSpPr>
                  <a:spLocks noChangeArrowheads="1"/>
                </p:cNvSpPr>
                <p:nvPr/>
              </p:nvSpPr>
              <p:spPr bwMode="auto">
                <a:xfrm>
                  <a:off x="2591" y="2025"/>
                  <a:ext cx="648"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endParaRPr lang="en-US" sz="2000"/>
                </a:p>
              </p:txBody>
            </p:sp>
          </p:grpSp>
          <p:grpSp>
            <p:nvGrpSpPr>
              <p:cNvPr id="67618" name="Group 89"/>
              <p:cNvGrpSpPr>
                <a:grpSpLocks/>
              </p:cNvGrpSpPr>
              <p:nvPr/>
            </p:nvGrpSpPr>
            <p:grpSpPr bwMode="auto">
              <a:xfrm>
                <a:off x="3239" y="2025"/>
                <a:ext cx="554" cy="403"/>
                <a:chOff x="3239" y="2025"/>
                <a:chExt cx="554" cy="403"/>
              </a:xfrm>
            </p:grpSpPr>
            <p:sp>
              <p:nvSpPr>
                <p:cNvPr id="67802" name="Rectangle 90"/>
                <p:cNvSpPr>
                  <a:spLocks noChangeArrowheads="1"/>
                </p:cNvSpPr>
                <p:nvPr/>
              </p:nvSpPr>
              <p:spPr bwMode="auto">
                <a:xfrm>
                  <a:off x="3282" y="2025"/>
                  <a:ext cx="468"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tabLst>
                      <a:tab pos="685800" algn="l"/>
                    </a:tabLst>
                  </a:pPr>
                  <a:r>
                    <a:rPr lang="en-US" altLang="zh-CN" sz="1800">
                      <a:ea typeface="SimSun" charset="0"/>
                      <a:cs typeface="SimSun" charset="0"/>
                    </a:rPr>
                    <a:t>3:20</a:t>
                  </a:r>
                </a:p>
              </p:txBody>
            </p:sp>
            <p:sp>
              <p:nvSpPr>
                <p:cNvPr id="67803" name="Rectangle 91"/>
                <p:cNvSpPr>
                  <a:spLocks noChangeArrowheads="1"/>
                </p:cNvSpPr>
                <p:nvPr/>
              </p:nvSpPr>
              <p:spPr bwMode="auto">
                <a:xfrm>
                  <a:off x="3239" y="2025"/>
                  <a:ext cx="554"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endParaRPr lang="en-US" sz="2000"/>
                </a:p>
              </p:txBody>
            </p:sp>
          </p:grpSp>
          <p:grpSp>
            <p:nvGrpSpPr>
              <p:cNvPr id="67619" name="Group 92"/>
              <p:cNvGrpSpPr>
                <a:grpSpLocks/>
              </p:cNvGrpSpPr>
              <p:nvPr/>
            </p:nvGrpSpPr>
            <p:grpSpPr bwMode="auto">
              <a:xfrm>
                <a:off x="3793" y="2025"/>
                <a:ext cx="571" cy="403"/>
                <a:chOff x="3793" y="2025"/>
                <a:chExt cx="571" cy="403"/>
              </a:xfrm>
            </p:grpSpPr>
            <p:sp>
              <p:nvSpPr>
                <p:cNvPr id="67800" name="Rectangle 93"/>
                <p:cNvSpPr>
                  <a:spLocks noChangeArrowheads="1"/>
                </p:cNvSpPr>
                <p:nvPr/>
              </p:nvSpPr>
              <p:spPr bwMode="auto">
                <a:xfrm>
                  <a:off x="3836" y="2025"/>
                  <a:ext cx="485"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tabLst>
                      <a:tab pos="685800" algn="l"/>
                    </a:tabLst>
                  </a:pPr>
                  <a:r>
                    <a:rPr lang="en-US" altLang="zh-CN" sz="1800">
                      <a:ea typeface="SimSun" charset="0"/>
                      <a:cs typeface="SimSun" charset="0"/>
                    </a:rPr>
                    <a:t> </a:t>
                  </a:r>
                </a:p>
                <a:p>
                  <a:pPr algn="ctr" eaLnBrk="0" hangingPunct="0">
                    <a:tabLst>
                      <a:tab pos="685800" algn="l"/>
                    </a:tabLst>
                  </a:pPr>
                  <a:endParaRPr lang="en-US" altLang="zh-CN" sz="1800">
                    <a:ea typeface="SimSun" charset="0"/>
                    <a:cs typeface="SimSun" charset="0"/>
                  </a:endParaRPr>
                </a:p>
              </p:txBody>
            </p:sp>
            <p:sp>
              <p:nvSpPr>
                <p:cNvPr id="67801" name="Rectangle 94"/>
                <p:cNvSpPr>
                  <a:spLocks noChangeArrowheads="1"/>
                </p:cNvSpPr>
                <p:nvPr/>
              </p:nvSpPr>
              <p:spPr bwMode="auto">
                <a:xfrm>
                  <a:off x="3793" y="2025"/>
                  <a:ext cx="571"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endParaRPr lang="en-US" sz="2000"/>
                </a:p>
              </p:txBody>
            </p:sp>
          </p:grpSp>
          <p:grpSp>
            <p:nvGrpSpPr>
              <p:cNvPr id="67620" name="Group 95"/>
              <p:cNvGrpSpPr>
                <a:grpSpLocks/>
              </p:cNvGrpSpPr>
              <p:nvPr/>
            </p:nvGrpSpPr>
            <p:grpSpPr bwMode="auto">
              <a:xfrm>
                <a:off x="0" y="2428"/>
                <a:ext cx="1857" cy="403"/>
                <a:chOff x="0" y="2428"/>
                <a:chExt cx="1857" cy="403"/>
              </a:xfrm>
            </p:grpSpPr>
            <p:sp>
              <p:nvSpPr>
                <p:cNvPr id="67798" name="Rectangle 96"/>
                <p:cNvSpPr>
                  <a:spLocks noChangeArrowheads="1"/>
                </p:cNvSpPr>
                <p:nvPr/>
              </p:nvSpPr>
              <p:spPr bwMode="auto">
                <a:xfrm>
                  <a:off x="43" y="2428"/>
                  <a:ext cx="1771"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tabLst>
                      <a:tab pos="685800" algn="l"/>
                    </a:tabLst>
                  </a:pPr>
                  <a:r>
                    <a:rPr lang="mn-MN" altLang="zh-CN" sz="1800">
                      <a:ea typeface="SimSun" charset="0"/>
                      <a:cs typeface="SimSun" charset="0"/>
                    </a:rPr>
                    <a:t>Алдаршуулагдсан бие </a:t>
                  </a:r>
                  <a:r>
                    <a:rPr lang="en-US" altLang="zh-CN" sz="1800">
                      <a:ea typeface="SimSun" charset="0"/>
                      <a:cs typeface="SimSun" charset="0"/>
                    </a:rPr>
                    <a:t> (</a:t>
                  </a:r>
                  <a:r>
                    <a:rPr lang="mn-MN" altLang="zh-CN" sz="1800">
                      <a:ea typeface="SimSun" charset="0"/>
                      <a:cs typeface="SimSun" charset="0"/>
                    </a:rPr>
                    <a:t>Дахин амилалт</a:t>
                  </a:r>
                  <a:r>
                    <a:rPr lang="en-US" altLang="zh-CN" sz="1800">
                      <a:ea typeface="SimSun" charset="0"/>
                      <a:cs typeface="SimSun" charset="0"/>
                    </a:rPr>
                    <a:t>)</a:t>
                  </a:r>
                </a:p>
              </p:txBody>
            </p:sp>
            <p:sp>
              <p:nvSpPr>
                <p:cNvPr id="67799" name="Rectangle 97"/>
                <p:cNvSpPr>
                  <a:spLocks noChangeArrowheads="1"/>
                </p:cNvSpPr>
                <p:nvPr/>
              </p:nvSpPr>
              <p:spPr bwMode="auto">
                <a:xfrm>
                  <a:off x="0" y="2428"/>
                  <a:ext cx="1857"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endParaRPr lang="en-US" sz="2000"/>
                </a:p>
              </p:txBody>
            </p:sp>
          </p:grpSp>
          <p:grpSp>
            <p:nvGrpSpPr>
              <p:cNvPr id="67621" name="Group 98"/>
              <p:cNvGrpSpPr>
                <a:grpSpLocks/>
              </p:cNvGrpSpPr>
              <p:nvPr/>
            </p:nvGrpSpPr>
            <p:grpSpPr bwMode="auto">
              <a:xfrm>
                <a:off x="1857" y="2428"/>
                <a:ext cx="734" cy="403"/>
                <a:chOff x="1857" y="2428"/>
                <a:chExt cx="734" cy="403"/>
              </a:xfrm>
            </p:grpSpPr>
            <p:sp>
              <p:nvSpPr>
                <p:cNvPr id="67796" name="Rectangle 99"/>
                <p:cNvSpPr>
                  <a:spLocks noChangeArrowheads="1"/>
                </p:cNvSpPr>
                <p:nvPr/>
              </p:nvSpPr>
              <p:spPr bwMode="auto">
                <a:xfrm>
                  <a:off x="1900" y="2428"/>
                  <a:ext cx="648"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tabLst>
                      <a:tab pos="685800" algn="l"/>
                    </a:tabLst>
                  </a:pPr>
                  <a:r>
                    <a:rPr lang="en-US" altLang="zh-CN" sz="1800">
                      <a:ea typeface="SimSun" charset="0"/>
                      <a:cs typeface="SimSun" charset="0"/>
                    </a:rPr>
                    <a:t> </a:t>
                  </a:r>
                </a:p>
                <a:p>
                  <a:pPr algn="ctr" eaLnBrk="0" hangingPunct="0">
                    <a:tabLst>
                      <a:tab pos="685800" algn="l"/>
                    </a:tabLst>
                  </a:pPr>
                  <a:endParaRPr lang="en-US" altLang="zh-CN" sz="1800">
                    <a:ea typeface="SimSun" charset="0"/>
                    <a:cs typeface="SimSun" charset="0"/>
                  </a:endParaRPr>
                </a:p>
              </p:txBody>
            </p:sp>
            <p:sp>
              <p:nvSpPr>
                <p:cNvPr id="67797" name="Rectangle 100"/>
                <p:cNvSpPr>
                  <a:spLocks noChangeArrowheads="1"/>
                </p:cNvSpPr>
                <p:nvPr/>
              </p:nvSpPr>
              <p:spPr bwMode="auto">
                <a:xfrm>
                  <a:off x="1857" y="2428"/>
                  <a:ext cx="734"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endParaRPr lang="en-US" sz="2000"/>
                </a:p>
              </p:txBody>
            </p:sp>
          </p:grpSp>
          <p:grpSp>
            <p:nvGrpSpPr>
              <p:cNvPr id="67622" name="Group 101"/>
              <p:cNvGrpSpPr>
                <a:grpSpLocks/>
              </p:cNvGrpSpPr>
              <p:nvPr/>
            </p:nvGrpSpPr>
            <p:grpSpPr bwMode="auto">
              <a:xfrm>
                <a:off x="2591" y="2428"/>
                <a:ext cx="648" cy="403"/>
                <a:chOff x="2591" y="2428"/>
                <a:chExt cx="648" cy="403"/>
              </a:xfrm>
            </p:grpSpPr>
            <p:sp>
              <p:nvSpPr>
                <p:cNvPr id="67794" name="Rectangle 102"/>
                <p:cNvSpPr>
                  <a:spLocks noChangeArrowheads="1"/>
                </p:cNvSpPr>
                <p:nvPr/>
              </p:nvSpPr>
              <p:spPr bwMode="auto">
                <a:xfrm>
                  <a:off x="2634" y="2428"/>
                  <a:ext cx="562"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tabLst>
                      <a:tab pos="685800" algn="l"/>
                    </a:tabLst>
                  </a:pPr>
                  <a:r>
                    <a:rPr lang="en-US" altLang="zh-CN" sz="1800">
                      <a:ea typeface="SimSun" charset="0"/>
                      <a:cs typeface="SimSun" charset="0"/>
                    </a:rPr>
                    <a:t> </a:t>
                  </a:r>
                </a:p>
                <a:p>
                  <a:pPr algn="ctr" eaLnBrk="0" hangingPunct="0">
                    <a:tabLst>
                      <a:tab pos="685800" algn="l"/>
                    </a:tabLst>
                  </a:pPr>
                  <a:endParaRPr lang="en-US" altLang="zh-CN" sz="1800">
                    <a:ea typeface="SimSun" charset="0"/>
                    <a:cs typeface="SimSun" charset="0"/>
                  </a:endParaRPr>
                </a:p>
              </p:txBody>
            </p:sp>
            <p:sp>
              <p:nvSpPr>
                <p:cNvPr id="67795" name="Rectangle 103"/>
                <p:cNvSpPr>
                  <a:spLocks noChangeArrowheads="1"/>
                </p:cNvSpPr>
                <p:nvPr/>
              </p:nvSpPr>
              <p:spPr bwMode="auto">
                <a:xfrm>
                  <a:off x="2591" y="2428"/>
                  <a:ext cx="648"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endParaRPr lang="en-US" sz="2000"/>
                </a:p>
              </p:txBody>
            </p:sp>
          </p:grpSp>
          <p:grpSp>
            <p:nvGrpSpPr>
              <p:cNvPr id="67623" name="Group 104"/>
              <p:cNvGrpSpPr>
                <a:grpSpLocks/>
              </p:cNvGrpSpPr>
              <p:nvPr/>
            </p:nvGrpSpPr>
            <p:grpSpPr bwMode="auto">
              <a:xfrm>
                <a:off x="3239" y="2428"/>
                <a:ext cx="554" cy="403"/>
                <a:chOff x="3239" y="2428"/>
                <a:chExt cx="554" cy="403"/>
              </a:xfrm>
            </p:grpSpPr>
            <p:sp>
              <p:nvSpPr>
                <p:cNvPr id="67792" name="Rectangle 105"/>
                <p:cNvSpPr>
                  <a:spLocks noChangeArrowheads="1"/>
                </p:cNvSpPr>
                <p:nvPr/>
              </p:nvSpPr>
              <p:spPr bwMode="auto">
                <a:xfrm>
                  <a:off x="3282" y="2428"/>
                  <a:ext cx="468"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tabLst>
                      <a:tab pos="685800" algn="l"/>
                    </a:tabLst>
                  </a:pPr>
                  <a:r>
                    <a:rPr lang="en-US" altLang="zh-CN" sz="1800">
                      <a:ea typeface="SimSun" charset="0"/>
                      <a:cs typeface="SimSun" charset="0"/>
                    </a:rPr>
                    <a:t>3:10, 21</a:t>
                  </a:r>
                </a:p>
              </p:txBody>
            </p:sp>
            <p:sp>
              <p:nvSpPr>
                <p:cNvPr id="67793" name="Rectangle 106"/>
                <p:cNvSpPr>
                  <a:spLocks noChangeArrowheads="1"/>
                </p:cNvSpPr>
                <p:nvPr/>
              </p:nvSpPr>
              <p:spPr bwMode="auto">
                <a:xfrm>
                  <a:off x="3239" y="2428"/>
                  <a:ext cx="554"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endParaRPr lang="en-US" sz="2000"/>
                </a:p>
              </p:txBody>
            </p:sp>
          </p:grpSp>
          <p:grpSp>
            <p:nvGrpSpPr>
              <p:cNvPr id="67624" name="Group 107"/>
              <p:cNvGrpSpPr>
                <a:grpSpLocks/>
              </p:cNvGrpSpPr>
              <p:nvPr/>
            </p:nvGrpSpPr>
            <p:grpSpPr bwMode="auto">
              <a:xfrm>
                <a:off x="3793" y="2428"/>
                <a:ext cx="571" cy="403"/>
                <a:chOff x="3793" y="2428"/>
                <a:chExt cx="571" cy="403"/>
              </a:xfrm>
            </p:grpSpPr>
            <p:sp>
              <p:nvSpPr>
                <p:cNvPr id="67790" name="Rectangle 108"/>
                <p:cNvSpPr>
                  <a:spLocks noChangeArrowheads="1"/>
                </p:cNvSpPr>
                <p:nvPr/>
              </p:nvSpPr>
              <p:spPr bwMode="auto">
                <a:xfrm>
                  <a:off x="3836" y="2428"/>
                  <a:ext cx="485"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tabLst>
                      <a:tab pos="685800" algn="l"/>
                    </a:tabLst>
                  </a:pPr>
                  <a:r>
                    <a:rPr lang="en-US" altLang="zh-CN" sz="1800">
                      <a:ea typeface="SimSun" charset="0"/>
                      <a:cs typeface="SimSun" charset="0"/>
                    </a:rPr>
                    <a:t> </a:t>
                  </a:r>
                </a:p>
                <a:p>
                  <a:pPr algn="ctr" eaLnBrk="0" hangingPunct="0">
                    <a:tabLst>
                      <a:tab pos="685800" algn="l"/>
                    </a:tabLst>
                  </a:pPr>
                  <a:endParaRPr lang="en-US" altLang="zh-CN" sz="1800">
                    <a:ea typeface="SimSun" charset="0"/>
                    <a:cs typeface="SimSun" charset="0"/>
                  </a:endParaRPr>
                </a:p>
              </p:txBody>
            </p:sp>
            <p:sp>
              <p:nvSpPr>
                <p:cNvPr id="67791" name="Rectangle 109"/>
                <p:cNvSpPr>
                  <a:spLocks noChangeArrowheads="1"/>
                </p:cNvSpPr>
                <p:nvPr/>
              </p:nvSpPr>
              <p:spPr bwMode="auto">
                <a:xfrm>
                  <a:off x="3793" y="2428"/>
                  <a:ext cx="571"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endParaRPr lang="en-US" sz="2000"/>
                </a:p>
              </p:txBody>
            </p:sp>
          </p:grpSp>
          <p:grpSp>
            <p:nvGrpSpPr>
              <p:cNvPr id="67625" name="Group 110"/>
              <p:cNvGrpSpPr>
                <a:grpSpLocks/>
              </p:cNvGrpSpPr>
              <p:nvPr/>
            </p:nvGrpSpPr>
            <p:grpSpPr bwMode="auto">
              <a:xfrm>
                <a:off x="0" y="2831"/>
                <a:ext cx="1857" cy="403"/>
                <a:chOff x="0" y="2831"/>
                <a:chExt cx="1857" cy="403"/>
              </a:xfrm>
            </p:grpSpPr>
            <p:sp>
              <p:nvSpPr>
                <p:cNvPr id="67788" name="Rectangle 111"/>
                <p:cNvSpPr>
                  <a:spLocks noChangeArrowheads="1"/>
                </p:cNvSpPr>
                <p:nvPr/>
              </p:nvSpPr>
              <p:spPr bwMode="auto">
                <a:xfrm>
                  <a:off x="43" y="2831"/>
                  <a:ext cx="1771"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tabLst>
                      <a:tab pos="685800" algn="l"/>
                    </a:tabLst>
                  </a:pPr>
                  <a:r>
                    <a:rPr lang="mn-MN" altLang="zh-CN" sz="1800">
                      <a:ea typeface="SimSun" charset="0"/>
                      <a:cs typeface="SimSun" charset="0"/>
                    </a:rPr>
                    <a:t>Хүн болон ирсэн</a:t>
                  </a:r>
                  <a:r>
                    <a:rPr lang="en-US" altLang="zh-CN" sz="1800">
                      <a:ea typeface="SimSun" charset="0"/>
                      <a:cs typeface="SimSun" charset="0"/>
                    </a:rPr>
                    <a:t> (</a:t>
                  </a:r>
                  <a:r>
                    <a:rPr lang="mn-MN" altLang="zh-CN" sz="1800">
                      <a:ea typeface="SimSun" charset="0"/>
                      <a:cs typeface="SimSun" charset="0"/>
                    </a:rPr>
                    <a:t>хүн</a:t>
                  </a:r>
                  <a:r>
                    <a:rPr lang="en-US" altLang="zh-CN" sz="1800">
                      <a:ea typeface="SimSun" charset="0"/>
                      <a:cs typeface="SimSun" charset="0"/>
                    </a:rPr>
                    <a:t>)</a:t>
                  </a:r>
                </a:p>
              </p:txBody>
            </p:sp>
            <p:sp>
              <p:nvSpPr>
                <p:cNvPr id="67789" name="Rectangle 112"/>
                <p:cNvSpPr>
                  <a:spLocks noChangeArrowheads="1"/>
                </p:cNvSpPr>
                <p:nvPr/>
              </p:nvSpPr>
              <p:spPr bwMode="auto">
                <a:xfrm>
                  <a:off x="0" y="2831"/>
                  <a:ext cx="1857"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endParaRPr lang="en-US" sz="2000"/>
                </a:p>
              </p:txBody>
            </p:sp>
          </p:grpSp>
          <p:grpSp>
            <p:nvGrpSpPr>
              <p:cNvPr id="67626" name="Group 113"/>
              <p:cNvGrpSpPr>
                <a:grpSpLocks/>
              </p:cNvGrpSpPr>
              <p:nvPr/>
            </p:nvGrpSpPr>
            <p:grpSpPr bwMode="auto">
              <a:xfrm>
                <a:off x="1857" y="2831"/>
                <a:ext cx="734" cy="403"/>
                <a:chOff x="1857" y="2831"/>
                <a:chExt cx="734" cy="403"/>
              </a:xfrm>
            </p:grpSpPr>
            <p:sp>
              <p:nvSpPr>
                <p:cNvPr id="67786" name="Rectangle 114"/>
                <p:cNvSpPr>
                  <a:spLocks noChangeArrowheads="1"/>
                </p:cNvSpPr>
                <p:nvPr/>
              </p:nvSpPr>
              <p:spPr bwMode="auto">
                <a:xfrm>
                  <a:off x="1900" y="2831"/>
                  <a:ext cx="648"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tabLst>
                      <a:tab pos="685800" algn="l"/>
                    </a:tabLst>
                  </a:pPr>
                  <a:r>
                    <a:rPr lang="en-US" altLang="zh-CN" sz="1800">
                      <a:ea typeface="SimSun" charset="0"/>
                      <a:cs typeface="SimSun" charset="0"/>
                    </a:rPr>
                    <a:t> </a:t>
                  </a:r>
                </a:p>
                <a:p>
                  <a:pPr algn="ctr" eaLnBrk="0" hangingPunct="0">
                    <a:tabLst>
                      <a:tab pos="685800" algn="l"/>
                    </a:tabLst>
                  </a:pPr>
                  <a:endParaRPr lang="en-US" altLang="zh-CN" sz="1800">
                    <a:ea typeface="SimSun" charset="0"/>
                    <a:cs typeface="SimSun" charset="0"/>
                  </a:endParaRPr>
                </a:p>
              </p:txBody>
            </p:sp>
            <p:sp>
              <p:nvSpPr>
                <p:cNvPr id="67787" name="Rectangle 115"/>
                <p:cNvSpPr>
                  <a:spLocks noChangeArrowheads="1"/>
                </p:cNvSpPr>
                <p:nvPr/>
              </p:nvSpPr>
              <p:spPr bwMode="auto">
                <a:xfrm>
                  <a:off x="1857" y="2831"/>
                  <a:ext cx="734"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endParaRPr lang="en-US" sz="2000"/>
                </a:p>
              </p:txBody>
            </p:sp>
          </p:grpSp>
          <p:grpSp>
            <p:nvGrpSpPr>
              <p:cNvPr id="67627" name="Group 116"/>
              <p:cNvGrpSpPr>
                <a:grpSpLocks/>
              </p:cNvGrpSpPr>
              <p:nvPr/>
            </p:nvGrpSpPr>
            <p:grpSpPr bwMode="auto">
              <a:xfrm>
                <a:off x="2591" y="2831"/>
                <a:ext cx="648" cy="403"/>
                <a:chOff x="2591" y="2831"/>
                <a:chExt cx="648" cy="403"/>
              </a:xfrm>
            </p:grpSpPr>
            <p:sp>
              <p:nvSpPr>
                <p:cNvPr id="67784" name="Rectangle 117"/>
                <p:cNvSpPr>
                  <a:spLocks noChangeArrowheads="1"/>
                </p:cNvSpPr>
                <p:nvPr/>
              </p:nvSpPr>
              <p:spPr bwMode="auto">
                <a:xfrm>
                  <a:off x="2634" y="2831"/>
                  <a:ext cx="562"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tabLst>
                      <a:tab pos="685800" algn="l"/>
                    </a:tabLst>
                  </a:pPr>
                  <a:r>
                    <a:rPr lang="en-US" altLang="zh-CN" sz="1800">
                      <a:ea typeface="SimSun" charset="0"/>
                      <a:cs typeface="SimSun" charset="0"/>
                    </a:rPr>
                    <a:t>2:6-8</a:t>
                  </a:r>
                </a:p>
              </p:txBody>
            </p:sp>
            <p:sp>
              <p:nvSpPr>
                <p:cNvPr id="67785" name="Rectangle 118"/>
                <p:cNvSpPr>
                  <a:spLocks noChangeArrowheads="1"/>
                </p:cNvSpPr>
                <p:nvPr/>
              </p:nvSpPr>
              <p:spPr bwMode="auto">
                <a:xfrm>
                  <a:off x="2591" y="2831"/>
                  <a:ext cx="648"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endParaRPr lang="en-US" sz="2000"/>
                </a:p>
              </p:txBody>
            </p:sp>
          </p:grpSp>
          <p:grpSp>
            <p:nvGrpSpPr>
              <p:cNvPr id="67628" name="Group 119"/>
              <p:cNvGrpSpPr>
                <a:grpSpLocks/>
              </p:cNvGrpSpPr>
              <p:nvPr/>
            </p:nvGrpSpPr>
            <p:grpSpPr bwMode="auto">
              <a:xfrm>
                <a:off x="3239" y="2831"/>
                <a:ext cx="554" cy="403"/>
                <a:chOff x="3239" y="2831"/>
                <a:chExt cx="554" cy="403"/>
              </a:xfrm>
            </p:grpSpPr>
            <p:sp>
              <p:nvSpPr>
                <p:cNvPr id="67782" name="Rectangle 120"/>
                <p:cNvSpPr>
                  <a:spLocks noChangeArrowheads="1"/>
                </p:cNvSpPr>
                <p:nvPr/>
              </p:nvSpPr>
              <p:spPr bwMode="auto">
                <a:xfrm>
                  <a:off x="3282" y="2831"/>
                  <a:ext cx="468"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tabLst>
                      <a:tab pos="685800" algn="l"/>
                    </a:tabLst>
                  </a:pPr>
                  <a:r>
                    <a:rPr lang="en-US" altLang="zh-CN" sz="1800">
                      <a:ea typeface="SimSun" charset="0"/>
                      <a:cs typeface="SimSun" charset="0"/>
                    </a:rPr>
                    <a:t> </a:t>
                  </a:r>
                </a:p>
                <a:p>
                  <a:pPr algn="ctr" eaLnBrk="0" hangingPunct="0">
                    <a:tabLst>
                      <a:tab pos="685800" algn="l"/>
                    </a:tabLst>
                  </a:pPr>
                  <a:endParaRPr lang="en-US" altLang="zh-CN" sz="1800">
                    <a:ea typeface="SimSun" charset="0"/>
                    <a:cs typeface="SimSun" charset="0"/>
                  </a:endParaRPr>
                </a:p>
              </p:txBody>
            </p:sp>
            <p:sp>
              <p:nvSpPr>
                <p:cNvPr id="67783" name="Rectangle 121"/>
                <p:cNvSpPr>
                  <a:spLocks noChangeArrowheads="1"/>
                </p:cNvSpPr>
                <p:nvPr/>
              </p:nvSpPr>
              <p:spPr bwMode="auto">
                <a:xfrm>
                  <a:off x="3239" y="2831"/>
                  <a:ext cx="554"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endParaRPr lang="en-US" sz="2000"/>
                </a:p>
              </p:txBody>
            </p:sp>
          </p:grpSp>
          <p:grpSp>
            <p:nvGrpSpPr>
              <p:cNvPr id="67629" name="Group 122"/>
              <p:cNvGrpSpPr>
                <a:grpSpLocks/>
              </p:cNvGrpSpPr>
              <p:nvPr/>
            </p:nvGrpSpPr>
            <p:grpSpPr bwMode="auto">
              <a:xfrm>
                <a:off x="3793" y="2831"/>
                <a:ext cx="571" cy="403"/>
                <a:chOff x="3793" y="2831"/>
                <a:chExt cx="571" cy="403"/>
              </a:xfrm>
            </p:grpSpPr>
            <p:sp>
              <p:nvSpPr>
                <p:cNvPr id="67780" name="Rectangle 123"/>
                <p:cNvSpPr>
                  <a:spLocks noChangeArrowheads="1"/>
                </p:cNvSpPr>
                <p:nvPr/>
              </p:nvSpPr>
              <p:spPr bwMode="auto">
                <a:xfrm>
                  <a:off x="3836" y="2831"/>
                  <a:ext cx="485"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tabLst>
                      <a:tab pos="685800" algn="l"/>
                    </a:tabLst>
                  </a:pPr>
                  <a:r>
                    <a:rPr lang="en-US" altLang="zh-CN" sz="1800">
                      <a:ea typeface="SimSun" charset="0"/>
                      <a:cs typeface="SimSun" charset="0"/>
                    </a:rPr>
                    <a:t> </a:t>
                  </a:r>
                </a:p>
                <a:p>
                  <a:pPr algn="ctr" eaLnBrk="0" hangingPunct="0">
                    <a:tabLst>
                      <a:tab pos="685800" algn="l"/>
                    </a:tabLst>
                  </a:pPr>
                  <a:endParaRPr lang="en-US" altLang="zh-CN" sz="1800">
                    <a:ea typeface="SimSun" charset="0"/>
                    <a:cs typeface="SimSun" charset="0"/>
                  </a:endParaRPr>
                </a:p>
              </p:txBody>
            </p:sp>
            <p:sp>
              <p:nvSpPr>
                <p:cNvPr id="67781" name="Rectangle 124"/>
                <p:cNvSpPr>
                  <a:spLocks noChangeArrowheads="1"/>
                </p:cNvSpPr>
                <p:nvPr/>
              </p:nvSpPr>
              <p:spPr bwMode="auto">
                <a:xfrm>
                  <a:off x="3793" y="2831"/>
                  <a:ext cx="571"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endParaRPr lang="en-US" sz="2000"/>
                </a:p>
              </p:txBody>
            </p:sp>
          </p:grpSp>
          <p:grpSp>
            <p:nvGrpSpPr>
              <p:cNvPr id="67630" name="Group 125"/>
              <p:cNvGrpSpPr>
                <a:grpSpLocks/>
              </p:cNvGrpSpPr>
              <p:nvPr/>
            </p:nvGrpSpPr>
            <p:grpSpPr bwMode="auto">
              <a:xfrm>
                <a:off x="0" y="3234"/>
                <a:ext cx="1857" cy="403"/>
                <a:chOff x="0" y="3234"/>
                <a:chExt cx="1857" cy="403"/>
              </a:xfrm>
            </p:grpSpPr>
            <p:sp>
              <p:nvSpPr>
                <p:cNvPr id="67778" name="Rectangle 126"/>
                <p:cNvSpPr>
                  <a:spLocks noChangeArrowheads="1"/>
                </p:cNvSpPr>
                <p:nvPr/>
              </p:nvSpPr>
              <p:spPr bwMode="auto">
                <a:xfrm>
                  <a:off x="43" y="3234"/>
                  <a:ext cx="1771"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tabLst>
                      <a:tab pos="685800" algn="l"/>
                    </a:tabLst>
                  </a:pPr>
                  <a:r>
                    <a:rPr lang="mn-MN" altLang="zh-CN" sz="1800">
                      <a:ea typeface="SimSun" charset="0"/>
                      <a:cs typeface="SimSun" charset="0"/>
                    </a:rPr>
                    <a:t>Даруу</a:t>
                  </a:r>
                  <a:endParaRPr lang="en-US" altLang="zh-CN" sz="1800">
                    <a:ea typeface="SimSun" charset="0"/>
                    <a:cs typeface="SimSun" charset="0"/>
                  </a:endParaRPr>
                </a:p>
              </p:txBody>
            </p:sp>
            <p:sp>
              <p:nvSpPr>
                <p:cNvPr id="67779" name="Rectangle 127"/>
                <p:cNvSpPr>
                  <a:spLocks noChangeArrowheads="1"/>
                </p:cNvSpPr>
                <p:nvPr/>
              </p:nvSpPr>
              <p:spPr bwMode="auto">
                <a:xfrm>
                  <a:off x="0" y="3234"/>
                  <a:ext cx="1857"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endParaRPr lang="en-US" sz="2000"/>
                </a:p>
              </p:txBody>
            </p:sp>
          </p:grpSp>
          <p:grpSp>
            <p:nvGrpSpPr>
              <p:cNvPr id="67631" name="Group 128"/>
              <p:cNvGrpSpPr>
                <a:grpSpLocks/>
              </p:cNvGrpSpPr>
              <p:nvPr/>
            </p:nvGrpSpPr>
            <p:grpSpPr bwMode="auto">
              <a:xfrm>
                <a:off x="1857" y="3234"/>
                <a:ext cx="734" cy="403"/>
                <a:chOff x="1857" y="3234"/>
                <a:chExt cx="734" cy="403"/>
              </a:xfrm>
            </p:grpSpPr>
            <p:sp>
              <p:nvSpPr>
                <p:cNvPr id="67776" name="Rectangle 129"/>
                <p:cNvSpPr>
                  <a:spLocks noChangeArrowheads="1"/>
                </p:cNvSpPr>
                <p:nvPr/>
              </p:nvSpPr>
              <p:spPr bwMode="auto">
                <a:xfrm>
                  <a:off x="1900" y="3234"/>
                  <a:ext cx="648"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tabLst>
                      <a:tab pos="685800" algn="l"/>
                    </a:tabLst>
                  </a:pPr>
                  <a:r>
                    <a:rPr lang="en-US" altLang="zh-CN" sz="1800">
                      <a:ea typeface="SimSun" charset="0"/>
                      <a:cs typeface="SimSun" charset="0"/>
                    </a:rPr>
                    <a:t> </a:t>
                  </a:r>
                </a:p>
                <a:p>
                  <a:pPr algn="ctr" eaLnBrk="0" hangingPunct="0">
                    <a:tabLst>
                      <a:tab pos="685800" algn="l"/>
                    </a:tabLst>
                  </a:pPr>
                  <a:endParaRPr lang="en-US" altLang="zh-CN" sz="1800">
                    <a:ea typeface="SimSun" charset="0"/>
                    <a:cs typeface="SimSun" charset="0"/>
                  </a:endParaRPr>
                </a:p>
              </p:txBody>
            </p:sp>
            <p:sp>
              <p:nvSpPr>
                <p:cNvPr id="67777" name="Rectangle 130"/>
                <p:cNvSpPr>
                  <a:spLocks noChangeArrowheads="1"/>
                </p:cNvSpPr>
                <p:nvPr/>
              </p:nvSpPr>
              <p:spPr bwMode="auto">
                <a:xfrm>
                  <a:off x="1857" y="3234"/>
                  <a:ext cx="734"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endParaRPr lang="en-US" sz="2000"/>
                </a:p>
              </p:txBody>
            </p:sp>
          </p:grpSp>
          <p:grpSp>
            <p:nvGrpSpPr>
              <p:cNvPr id="67632" name="Group 131"/>
              <p:cNvGrpSpPr>
                <a:grpSpLocks/>
              </p:cNvGrpSpPr>
              <p:nvPr/>
            </p:nvGrpSpPr>
            <p:grpSpPr bwMode="auto">
              <a:xfrm>
                <a:off x="2591" y="3234"/>
                <a:ext cx="648" cy="403"/>
                <a:chOff x="2591" y="3234"/>
                <a:chExt cx="648" cy="403"/>
              </a:xfrm>
            </p:grpSpPr>
            <p:sp>
              <p:nvSpPr>
                <p:cNvPr id="67774" name="Rectangle 132"/>
                <p:cNvSpPr>
                  <a:spLocks noChangeArrowheads="1"/>
                </p:cNvSpPr>
                <p:nvPr/>
              </p:nvSpPr>
              <p:spPr bwMode="auto">
                <a:xfrm>
                  <a:off x="2634" y="3234"/>
                  <a:ext cx="562"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tabLst>
                      <a:tab pos="685800" algn="l"/>
                    </a:tabLst>
                  </a:pPr>
                  <a:r>
                    <a:rPr lang="en-US" altLang="zh-CN" sz="1800">
                      <a:ea typeface="SimSun" charset="0"/>
                      <a:cs typeface="SimSun" charset="0"/>
                    </a:rPr>
                    <a:t>2:6-8</a:t>
                  </a:r>
                </a:p>
              </p:txBody>
            </p:sp>
            <p:sp>
              <p:nvSpPr>
                <p:cNvPr id="67775" name="Rectangle 133"/>
                <p:cNvSpPr>
                  <a:spLocks noChangeArrowheads="1"/>
                </p:cNvSpPr>
                <p:nvPr/>
              </p:nvSpPr>
              <p:spPr bwMode="auto">
                <a:xfrm>
                  <a:off x="2591" y="3234"/>
                  <a:ext cx="648"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endParaRPr lang="en-US" sz="2000"/>
                </a:p>
              </p:txBody>
            </p:sp>
          </p:grpSp>
          <p:grpSp>
            <p:nvGrpSpPr>
              <p:cNvPr id="67633" name="Group 134"/>
              <p:cNvGrpSpPr>
                <a:grpSpLocks/>
              </p:cNvGrpSpPr>
              <p:nvPr/>
            </p:nvGrpSpPr>
            <p:grpSpPr bwMode="auto">
              <a:xfrm>
                <a:off x="3239" y="3234"/>
                <a:ext cx="554" cy="403"/>
                <a:chOff x="3239" y="3234"/>
                <a:chExt cx="554" cy="403"/>
              </a:xfrm>
            </p:grpSpPr>
            <p:sp>
              <p:nvSpPr>
                <p:cNvPr id="67772" name="Rectangle 135"/>
                <p:cNvSpPr>
                  <a:spLocks noChangeArrowheads="1"/>
                </p:cNvSpPr>
                <p:nvPr/>
              </p:nvSpPr>
              <p:spPr bwMode="auto">
                <a:xfrm>
                  <a:off x="3282" y="3234"/>
                  <a:ext cx="468"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tabLst>
                      <a:tab pos="685800" algn="l"/>
                    </a:tabLst>
                  </a:pPr>
                  <a:r>
                    <a:rPr lang="en-US" altLang="zh-CN" sz="1800">
                      <a:ea typeface="SimSun" charset="0"/>
                      <a:cs typeface="SimSun" charset="0"/>
                    </a:rPr>
                    <a:t> </a:t>
                  </a:r>
                </a:p>
                <a:p>
                  <a:pPr algn="ctr" eaLnBrk="0" hangingPunct="0">
                    <a:tabLst>
                      <a:tab pos="685800" algn="l"/>
                    </a:tabLst>
                  </a:pPr>
                  <a:endParaRPr lang="en-US" altLang="zh-CN" sz="1800">
                    <a:ea typeface="SimSun" charset="0"/>
                    <a:cs typeface="SimSun" charset="0"/>
                  </a:endParaRPr>
                </a:p>
              </p:txBody>
            </p:sp>
            <p:sp>
              <p:nvSpPr>
                <p:cNvPr id="67773" name="Rectangle 136"/>
                <p:cNvSpPr>
                  <a:spLocks noChangeArrowheads="1"/>
                </p:cNvSpPr>
                <p:nvPr/>
              </p:nvSpPr>
              <p:spPr bwMode="auto">
                <a:xfrm>
                  <a:off x="3239" y="3234"/>
                  <a:ext cx="554"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endParaRPr lang="en-US" sz="2000"/>
                </a:p>
              </p:txBody>
            </p:sp>
          </p:grpSp>
          <p:grpSp>
            <p:nvGrpSpPr>
              <p:cNvPr id="67634" name="Group 137"/>
              <p:cNvGrpSpPr>
                <a:grpSpLocks/>
              </p:cNvGrpSpPr>
              <p:nvPr/>
            </p:nvGrpSpPr>
            <p:grpSpPr bwMode="auto">
              <a:xfrm>
                <a:off x="3793" y="3234"/>
                <a:ext cx="571" cy="403"/>
                <a:chOff x="3793" y="3234"/>
                <a:chExt cx="571" cy="403"/>
              </a:xfrm>
            </p:grpSpPr>
            <p:sp>
              <p:nvSpPr>
                <p:cNvPr id="67770" name="Rectangle 138"/>
                <p:cNvSpPr>
                  <a:spLocks noChangeArrowheads="1"/>
                </p:cNvSpPr>
                <p:nvPr/>
              </p:nvSpPr>
              <p:spPr bwMode="auto">
                <a:xfrm>
                  <a:off x="3836" y="3234"/>
                  <a:ext cx="485"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tabLst>
                      <a:tab pos="685800" algn="l"/>
                    </a:tabLst>
                  </a:pPr>
                  <a:r>
                    <a:rPr lang="en-US" altLang="zh-CN" sz="1800">
                      <a:ea typeface="SimSun" charset="0"/>
                      <a:cs typeface="SimSun" charset="0"/>
                    </a:rPr>
                    <a:t> </a:t>
                  </a:r>
                </a:p>
                <a:p>
                  <a:pPr algn="ctr" eaLnBrk="0" hangingPunct="0">
                    <a:tabLst>
                      <a:tab pos="685800" algn="l"/>
                    </a:tabLst>
                  </a:pPr>
                  <a:endParaRPr lang="en-US" altLang="zh-CN" sz="1800">
                    <a:ea typeface="SimSun" charset="0"/>
                    <a:cs typeface="SimSun" charset="0"/>
                  </a:endParaRPr>
                </a:p>
              </p:txBody>
            </p:sp>
            <p:sp>
              <p:nvSpPr>
                <p:cNvPr id="67771" name="Rectangle 139"/>
                <p:cNvSpPr>
                  <a:spLocks noChangeArrowheads="1"/>
                </p:cNvSpPr>
                <p:nvPr/>
              </p:nvSpPr>
              <p:spPr bwMode="auto">
                <a:xfrm>
                  <a:off x="3793" y="3234"/>
                  <a:ext cx="571"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endParaRPr lang="en-US" sz="2000"/>
                </a:p>
              </p:txBody>
            </p:sp>
          </p:grpSp>
          <p:grpSp>
            <p:nvGrpSpPr>
              <p:cNvPr id="67635" name="Group 140"/>
              <p:cNvGrpSpPr>
                <a:grpSpLocks/>
              </p:cNvGrpSpPr>
              <p:nvPr/>
            </p:nvGrpSpPr>
            <p:grpSpPr bwMode="auto">
              <a:xfrm>
                <a:off x="0" y="3637"/>
                <a:ext cx="1857" cy="403"/>
                <a:chOff x="0" y="3637"/>
                <a:chExt cx="1857" cy="403"/>
              </a:xfrm>
            </p:grpSpPr>
            <p:sp>
              <p:nvSpPr>
                <p:cNvPr id="67768" name="Rectangle 141"/>
                <p:cNvSpPr>
                  <a:spLocks noChangeArrowheads="1"/>
                </p:cNvSpPr>
                <p:nvPr/>
              </p:nvSpPr>
              <p:spPr bwMode="auto">
                <a:xfrm>
                  <a:off x="43" y="3637"/>
                  <a:ext cx="1771"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tabLst>
                      <a:tab pos="685800" algn="l"/>
                    </a:tabLst>
                  </a:pPr>
                  <a:r>
                    <a:rPr lang="mn-MN" altLang="zh-CN" sz="1800">
                      <a:ea typeface="SimSun" charset="0"/>
                      <a:cs typeface="SimSun" charset="0"/>
                    </a:rPr>
                    <a:t>Дуулгавартай</a:t>
                  </a:r>
                  <a:endParaRPr lang="en-US" altLang="zh-CN" sz="1800">
                    <a:ea typeface="SimSun" charset="0"/>
                    <a:cs typeface="SimSun" charset="0"/>
                  </a:endParaRPr>
                </a:p>
              </p:txBody>
            </p:sp>
            <p:sp>
              <p:nvSpPr>
                <p:cNvPr id="67769" name="Rectangle 142"/>
                <p:cNvSpPr>
                  <a:spLocks noChangeArrowheads="1"/>
                </p:cNvSpPr>
                <p:nvPr/>
              </p:nvSpPr>
              <p:spPr bwMode="auto">
                <a:xfrm>
                  <a:off x="0" y="3637"/>
                  <a:ext cx="1857"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endParaRPr lang="en-US" sz="2000"/>
                </a:p>
              </p:txBody>
            </p:sp>
          </p:grpSp>
          <p:grpSp>
            <p:nvGrpSpPr>
              <p:cNvPr id="67636" name="Group 143"/>
              <p:cNvGrpSpPr>
                <a:grpSpLocks/>
              </p:cNvGrpSpPr>
              <p:nvPr/>
            </p:nvGrpSpPr>
            <p:grpSpPr bwMode="auto">
              <a:xfrm>
                <a:off x="1857" y="3637"/>
                <a:ext cx="734" cy="403"/>
                <a:chOff x="1857" y="3637"/>
                <a:chExt cx="734" cy="403"/>
              </a:xfrm>
            </p:grpSpPr>
            <p:sp>
              <p:nvSpPr>
                <p:cNvPr id="67766" name="Rectangle 144"/>
                <p:cNvSpPr>
                  <a:spLocks noChangeArrowheads="1"/>
                </p:cNvSpPr>
                <p:nvPr/>
              </p:nvSpPr>
              <p:spPr bwMode="auto">
                <a:xfrm>
                  <a:off x="1900" y="3637"/>
                  <a:ext cx="648"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tabLst>
                      <a:tab pos="685800" algn="l"/>
                    </a:tabLst>
                  </a:pPr>
                  <a:r>
                    <a:rPr lang="en-US" altLang="zh-CN" sz="1800">
                      <a:ea typeface="SimSun" charset="0"/>
                      <a:cs typeface="SimSun" charset="0"/>
                    </a:rPr>
                    <a:t> </a:t>
                  </a:r>
                </a:p>
                <a:p>
                  <a:pPr algn="ctr" eaLnBrk="0" hangingPunct="0">
                    <a:tabLst>
                      <a:tab pos="685800" algn="l"/>
                    </a:tabLst>
                  </a:pPr>
                  <a:endParaRPr lang="en-US" altLang="zh-CN" sz="1800">
                    <a:ea typeface="SimSun" charset="0"/>
                    <a:cs typeface="SimSun" charset="0"/>
                  </a:endParaRPr>
                </a:p>
              </p:txBody>
            </p:sp>
            <p:sp>
              <p:nvSpPr>
                <p:cNvPr id="67767" name="Rectangle 145"/>
                <p:cNvSpPr>
                  <a:spLocks noChangeArrowheads="1"/>
                </p:cNvSpPr>
                <p:nvPr/>
              </p:nvSpPr>
              <p:spPr bwMode="auto">
                <a:xfrm>
                  <a:off x="1857" y="3637"/>
                  <a:ext cx="734"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endParaRPr lang="en-US" sz="2000"/>
                </a:p>
              </p:txBody>
            </p:sp>
          </p:grpSp>
          <p:grpSp>
            <p:nvGrpSpPr>
              <p:cNvPr id="67637" name="Group 146"/>
              <p:cNvGrpSpPr>
                <a:grpSpLocks/>
              </p:cNvGrpSpPr>
              <p:nvPr/>
            </p:nvGrpSpPr>
            <p:grpSpPr bwMode="auto">
              <a:xfrm>
                <a:off x="2591" y="3637"/>
                <a:ext cx="648" cy="403"/>
                <a:chOff x="2591" y="3637"/>
                <a:chExt cx="648" cy="403"/>
              </a:xfrm>
            </p:grpSpPr>
            <p:sp>
              <p:nvSpPr>
                <p:cNvPr id="67764" name="Rectangle 147"/>
                <p:cNvSpPr>
                  <a:spLocks noChangeArrowheads="1"/>
                </p:cNvSpPr>
                <p:nvPr/>
              </p:nvSpPr>
              <p:spPr bwMode="auto">
                <a:xfrm>
                  <a:off x="2634" y="3637"/>
                  <a:ext cx="562"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tabLst>
                      <a:tab pos="685800" algn="l"/>
                    </a:tabLst>
                  </a:pPr>
                  <a:r>
                    <a:rPr lang="en-US" altLang="zh-CN" sz="1800">
                      <a:ea typeface="SimSun" charset="0"/>
                      <a:cs typeface="SimSun" charset="0"/>
                    </a:rPr>
                    <a:t>2:8</a:t>
                  </a:r>
                </a:p>
              </p:txBody>
            </p:sp>
            <p:sp>
              <p:nvSpPr>
                <p:cNvPr id="67765" name="Rectangle 148"/>
                <p:cNvSpPr>
                  <a:spLocks noChangeArrowheads="1"/>
                </p:cNvSpPr>
                <p:nvPr/>
              </p:nvSpPr>
              <p:spPr bwMode="auto">
                <a:xfrm>
                  <a:off x="2591" y="3637"/>
                  <a:ext cx="648"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endParaRPr lang="en-US" sz="2000"/>
                </a:p>
              </p:txBody>
            </p:sp>
          </p:grpSp>
          <p:grpSp>
            <p:nvGrpSpPr>
              <p:cNvPr id="67638" name="Group 149"/>
              <p:cNvGrpSpPr>
                <a:grpSpLocks/>
              </p:cNvGrpSpPr>
              <p:nvPr/>
            </p:nvGrpSpPr>
            <p:grpSpPr bwMode="auto">
              <a:xfrm>
                <a:off x="3239" y="3637"/>
                <a:ext cx="554" cy="403"/>
                <a:chOff x="3239" y="3637"/>
                <a:chExt cx="554" cy="403"/>
              </a:xfrm>
            </p:grpSpPr>
            <p:sp>
              <p:nvSpPr>
                <p:cNvPr id="67762" name="Rectangle 150"/>
                <p:cNvSpPr>
                  <a:spLocks noChangeArrowheads="1"/>
                </p:cNvSpPr>
                <p:nvPr/>
              </p:nvSpPr>
              <p:spPr bwMode="auto">
                <a:xfrm>
                  <a:off x="3282" y="3637"/>
                  <a:ext cx="468"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tabLst>
                      <a:tab pos="685800" algn="l"/>
                    </a:tabLst>
                  </a:pPr>
                  <a:r>
                    <a:rPr lang="en-US" altLang="zh-CN" sz="1800">
                      <a:ea typeface="SimSun" charset="0"/>
                      <a:cs typeface="SimSun" charset="0"/>
                    </a:rPr>
                    <a:t> </a:t>
                  </a:r>
                </a:p>
                <a:p>
                  <a:pPr algn="ctr" eaLnBrk="0" hangingPunct="0">
                    <a:tabLst>
                      <a:tab pos="685800" algn="l"/>
                    </a:tabLst>
                  </a:pPr>
                  <a:endParaRPr lang="en-US" altLang="zh-CN" sz="1800">
                    <a:ea typeface="SimSun" charset="0"/>
                    <a:cs typeface="SimSun" charset="0"/>
                  </a:endParaRPr>
                </a:p>
              </p:txBody>
            </p:sp>
            <p:sp>
              <p:nvSpPr>
                <p:cNvPr id="67763" name="Rectangle 151"/>
                <p:cNvSpPr>
                  <a:spLocks noChangeArrowheads="1"/>
                </p:cNvSpPr>
                <p:nvPr/>
              </p:nvSpPr>
              <p:spPr bwMode="auto">
                <a:xfrm>
                  <a:off x="3239" y="3637"/>
                  <a:ext cx="554"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endParaRPr lang="en-US" sz="2000"/>
                </a:p>
              </p:txBody>
            </p:sp>
          </p:grpSp>
          <p:grpSp>
            <p:nvGrpSpPr>
              <p:cNvPr id="67639" name="Group 152"/>
              <p:cNvGrpSpPr>
                <a:grpSpLocks/>
              </p:cNvGrpSpPr>
              <p:nvPr/>
            </p:nvGrpSpPr>
            <p:grpSpPr bwMode="auto">
              <a:xfrm>
                <a:off x="3793" y="3637"/>
                <a:ext cx="571" cy="403"/>
                <a:chOff x="3793" y="3637"/>
                <a:chExt cx="571" cy="403"/>
              </a:xfrm>
            </p:grpSpPr>
            <p:sp>
              <p:nvSpPr>
                <p:cNvPr id="67760" name="Rectangle 153"/>
                <p:cNvSpPr>
                  <a:spLocks noChangeArrowheads="1"/>
                </p:cNvSpPr>
                <p:nvPr/>
              </p:nvSpPr>
              <p:spPr bwMode="auto">
                <a:xfrm>
                  <a:off x="3836" y="3637"/>
                  <a:ext cx="485"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tabLst>
                      <a:tab pos="685800" algn="l"/>
                    </a:tabLst>
                  </a:pPr>
                  <a:r>
                    <a:rPr lang="en-US" altLang="zh-CN" sz="1800">
                      <a:ea typeface="SimSun" charset="0"/>
                      <a:cs typeface="SimSun" charset="0"/>
                    </a:rPr>
                    <a:t> </a:t>
                  </a:r>
                </a:p>
                <a:p>
                  <a:pPr algn="ctr" eaLnBrk="0" hangingPunct="0">
                    <a:tabLst>
                      <a:tab pos="685800" algn="l"/>
                    </a:tabLst>
                  </a:pPr>
                  <a:endParaRPr lang="en-US" altLang="zh-CN" sz="1800">
                    <a:ea typeface="SimSun" charset="0"/>
                    <a:cs typeface="SimSun" charset="0"/>
                  </a:endParaRPr>
                </a:p>
              </p:txBody>
            </p:sp>
            <p:sp>
              <p:nvSpPr>
                <p:cNvPr id="67761" name="Rectangle 154"/>
                <p:cNvSpPr>
                  <a:spLocks noChangeArrowheads="1"/>
                </p:cNvSpPr>
                <p:nvPr/>
              </p:nvSpPr>
              <p:spPr bwMode="auto">
                <a:xfrm>
                  <a:off x="3793" y="3637"/>
                  <a:ext cx="571"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endParaRPr lang="en-US" sz="2000"/>
                </a:p>
              </p:txBody>
            </p:sp>
          </p:grpSp>
          <p:grpSp>
            <p:nvGrpSpPr>
              <p:cNvPr id="67640" name="Group 155"/>
              <p:cNvGrpSpPr>
                <a:grpSpLocks/>
              </p:cNvGrpSpPr>
              <p:nvPr/>
            </p:nvGrpSpPr>
            <p:grpSpPr bwMode="auto">
              <a:xfrm>
                <a:off x="0" y="4040"/>
                <a:ext cx="1857" cy="403"/>
                <a:chOff x="0" y="4040"/>
                <a:chExt cx="1857" cy="403"/>
              </a:xfrm>
            </p:grpSpPr>
            <p:sp>
              <p:nvSpPr>
                <p:cNvPr id="67758" name="Rectangle 156"/>
                <p:cNvSpPr>
                  <a:spLocks noChangeArrowheads="1"/>
                </p:cNvSpPr>
                <p:nvPr/>
              </p:nvSpPr>
              <p:spPr bwMode="auto">
                <a:xfrm>
                  <a:off x="43" y="4040"/>
                  <a:ext cx="1771"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tabLst>
                      <a:tab pos="685800" algn="l"/>
                    </a:tabLst>
                  </a:pPr>
                  <a:r>
                    <a:rPr lang="mn-MN" altLang="zh-CN" sz="1800">
                      <a:ea typeface="SimSun" charset="0"/>
                      <a:cs typeface="SimSun" charset="0"/>
                    </a:rPr>
                    <a:t>Хувиа хичээгч биш</a:t>
                  </a:r>
                  <a:r>
                    <a:rPr lang="en-US" altLang="zh-CN" sz="1800">
                      <a:ea typeface="SimSun" charset="0"/>
                      <a:cs typeface="SimSun" charset="0"/>
                    </a:rPr>
                    <a:t> (</a:t>
                  </a:r>
                  <a:r>
                    <a:rPr lang="mn-MN" altLang="zh-CN" sz="1800">
                      <a:ea typeface="SimSun" charset="0"/>
                      <a:cs typeface="SimSun" charset="0"/>
                    </a:rPr>
                    <a:t>Үйлчлэгч</a:t>
                  </a:r>
                  <a:r>
                    <a:rPr lang="en-US" altLang="zh-CN" sz="1800">
                      <a:ea typeface="SimSun" charset="0"/>
                      <a:cs typeface="SimSun" charset="0"/>
                    </a:rPr>
                    <a:t>)</a:t>
                  </a:r>
                </a:p>
              </p:txBody>
            </p:sp>
            <p:sp>
              <p:nvSpPr>
                <p:cNvPr id="67759" name="Rectangle 157"/>
                <p:cNvSpPr>
                  <a:spLocks noChangeArrowheads="1"/>
                </p:cNvSpPr>
                <p:nvPr/>
              </p:nvSpPr>
              <p:spPr bwMode="auto">
                <a:xfrm>
                  <a:off x="0" y="4040"/>
                  <a:ext cx="1857"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endParaRPr lang="en-US" sz="2000"/>
                </a:p>
              </p:txBody>
            </p:sp>
          </p:grpSp>
          <p:grpSp>
            <p:nvGrpSpPr>
              <p:cNvPr id="67641" name="Group 158"/>
              <p:cNvGrpSpPr>
                <a:grpSpLocks/>
              </p:cNvGrpSpPr>
              <p:nvPr/>
            </p:nvGrpSpPr>
            <p:grpSpPr bwMode="auto">
              <a:xfrm>
                <a:off x="1857" y="4040"/>
                <a:ext cx="734" cy="403"/>
                <a:chOff x="1857" y="4040"/>
                <a:chExt cx="734" cy="403"/>
              </a:xfrm>
            </p:grpSpPr>
            <p:sp>
              <p:nvSpPr>
                <p:cNvPr id="67756" name="Rectangle 159"/>
                <p:cNvSpPr>
                  <a:spLocks noChangeArrowheads="1"/>
                </p:cNvSpPr>
                <p:nvPr/>
              </p:nvSpPr>
              <p:spPr bwMode="auto">
                <a:xfrm>
                  <a:off x="1900" y="4040"/>
                  <a:ext cx="648"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tabLst>
                      <a:tab pos="685800" algn="l"/>
                    </a:tabLst>
                  </a:pPr>
                  <a:r>
                    <a:rPr lang="en-US" altLang="zh-CN" sz="1800">
                      <a:ea typeface="SimSun" charset="0"/>
                      <a:cs typeface="SimSun" charset="0"/>
                    </a:rPr>
                    <a:t> </a:t>
                  </a:r>
                </a:p>
                <a:p>
                  <a:pPr algn="ctr" eaLnBrk="0" hangingPunct="0">
                    <a:tabLst>
                      <a:tab pos="685800" algn="l"/>
                    </a:tabLst>
                  </a:pPr>
                  <a:endParaRPr lang="en-US" altLang="zh-CN" sz="1800">
                    <a:ea typeface="SimSun" charset="0"/>
                    <a:cs typeface="SimSun" charset="0"/>
                  </a:endParaRPr>
                </a:p>
              </p:txBody>
            </p:sp>
            <p:sp>
              <p:nvSpPr>
                <p:cNvPr id="67757" name="Rectangle 160"/>
                <p:cNvSpPr>
                  <a:spLocks noChangeArrowheads="1"/>
                </p:cNvSpPr>
                <p:nvPr/>
              </p:nvSpPr>
              <p:spPr bwMode="auto">
                <a:xfrm>
                  <a:off x="1857" y="4040"/>
                  <a:ext cx="734"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endParaRPr lang="en-US" sz="2000"/>
                </a:p>
              </p:txBody>
            </p:sp>
          </p:grpSp>
          <p:grpSp>
            <p:nvGrpSpPr>
              <p:cNvPr id="67642" name="Group 161"/>
              <p:cNvGrpSpPr>
                <a:grpSpLocks/>
              </p:cNvGrpSpPr>
              <p:nvPr/>
            </p:nvGrpSpPr>
            <p:grpSpPr bwMode="auto">
              <a:xfrm>
                <a:off x="2591" y="4040"/>
                <a:ext cx="648" cy="403"/>
                <a:chOff x="2591" y="4040"/>
                <a:chExt cx="648" cy="403"/>
              </a:xfrm>
            </p:grpSpPr>
            <p:sp>
              <p:nvSpPr>
                <p:cNvPr id="67754" name="Rectangle 162"/>
                <p:cNvSpPr>
                  <a:spLocks noChangeArrowheads="1"/>
                </p:cNvSpPr>
                <p:nvPr/>
              </p:nvSpPr>
              <p:spPr bwMode="auto">
                <a:xfrm>
                  <a:off x="2634" y="4040"/>
                  <a:ext cx="562"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tabLst>
                      <a:tab pos="685800" algn="l"/>
                    </a:tabLst>
                  </a:pPr>
                  <a:r>
                    <a:rPr lang="en-US" altLang="zh-CN" sz="1800">
                      <a:ea typeface="SimSun" charset="0"/>
                      <a:cs typeface="SimSun" charset="0"/>
                    </a:rPr>
                    <a:t>2:6, 21</a:t>
                  </a:r>
                </a:p>
              </p:txBody>
            </p:sp>
            <p:sp>
              <p:nvSpPr>
                <p:cNvPr id="67755" name="Rectangle 163"/>
                <p:cNvSpPr>
                  <a:spLocks noChangeArrowheads="1"/>
                </p:cNvSpPr>
                <p:nvPr/>
              </p:nvSpPr>
              <p:spPr bwMode="auto">
                <a:xfrm>
                  <a:off x="2591" y="4040"/>
                  <a:ext cx="648"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endParaRPr lang="en-US" sz="2000"/>
                </a:p>
              </p:txBody>
            </p:sp>
          </p:grpSp>
          <p:grpSp>
            <p:nvGrpSpPr>
              <p:cNvPr id="67643" name="Group 164"/>
              <p:cNvGrpSpPr>
                <a:grpSpLocks/>
              </p:cNvGrpSpPr>
              <p:nvPr/>
            </p:nvGrpSpPr>
            <p:grpSpPr bwMode="auto">
              <a:xfrm>
                <a:off x="3239" y="4040"/>
                <a:ext cx="554" cy="403"/>
                <a:chOff x="3239" y="4040"/>
                <a:chExt cx="554" cy="403"/>
              </a:xfrm>
            </p:grpSpPr>
            <p:sp>
              <p:nvSpPr>
                <p:cNvPr id="67752" name="Rectangle 165"/>
                <p:cNvSpPr>
                  <a:spLocks noChangeArrowheads="1"/>
                </p:cNvSpPr>
                <p:nvPr/>
              </p:nvSpPr>
              <p:spPr bwMode="auto">
                <a:xfrm>
                  <a:off x="3282" y="4040"/>
                  <a:ext cx="468"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tabLst>
                      <a:tab pos="685800" algn="l"/>
                    </a:tabLst>
                  </a:pPr>
                  <a:r>
                    <a:rPr lang="en-US" altLang="zh-CN" sz="1800">
                      <a:ea typeface="SimSun" charset="0"/>
                      <a:cs typeface="SimSun" charset="0"/>
                    </a:rPr>
                    <a:t> </a:t>
                  </a:r>
                </a:p>
                <a:p>
                  <a:pPr algn="ctr" eaLnBrk="0" hangingPunct="0">
                    <a:tabLst>
                      <a:tab pos="685800" algn="l"/>
                    </a:tabLst>
                  </a:pPr>
                  <a:endParaRPr lang="en-US" altLang="zh-CN" sz="1800">
                    <a:ea typeface="SimSun" charset="0"/>
                    <a:cs typeface="SimSun" charset="0"/>
                  </a:endParaRPr>
                </a:p>
              </p:txBody>
            </p:sp>
            <p:sp>
              <p:nvSpPr>
                <p:cNvPr id="67753" name="Rectangle 166"/>
                <p:cNvSpPr>
                  <a:spLocks noChangeArrowheads="1"/>
                </p:cNvSpPr>
                <p:nvPr/>
              </p:nvSpPr>
              <p:spPr bwMode="auto">
                <a:xfrm>
                  <a:off x="3239" y="4040"/>
                  <a:ext cx="554"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endParaRPr lang="en-US" sz="2000"/>
                </a:p>
              </p:txBody>
            </p:sp>
          </p:grpSp>
          <p:grpSp>
            <p:nvGrpSpPr>
              <p:cNvPr id="67644" name="Group 167"/>
              <p:cNvGrpSpPr>
                <a:grpSpLocks/>
              </p:cNvGrpSpPr>
              <p:nvPr/>
            </p:nvGrpSpPr>
            <p:grpSpPr bwMode="auto">
              <a:xfrm>
                <a:off x="3793" y="4040"/>
                <a:ext cx="571" cy="403"/>
                <a:chOff x="3793" y="4040"/>
                <a:chExt cx="571" cy="403"/>
              </a:xfrm>
            </p:grpSpPr>
            <p:sp>
              <p:nvSpPr>
                <p:cNvPr id="67750" name="Rectangle 168"/>
                <p:cNvSpPr>
                  <a:spLocks noChangeArrowheads="1"/>
                </p:cNvSpPr>
                <p:nvPr/>
              </p:nvSpPr>
              <p:spPr bwMode="auto">
                <a:xfrm>
                  <a:off x="3836" y="4040"/>
                  <a:ext cx="485"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tabLst>
                      <a:tab pos="685800" algn="l"/>
                    </a:tabLst>
                  </a:pPr>
                  <a:r>
                    <a:rPr lang="en-US" altLang="zh-CN" sz="1800">
                      <a:ea typeface="SimSun" charset="0"/>
                      <a:cs typeface="SimSun" charset="0"/>
                    </a:rPr>
                    <a:t> </a:t>
                  </a:r>
                </a:p>
                <a:p>
                  <a:pPr algn="ctr" eaLnBrk="0" hangingPunct="0">
                    <a:tabLst>
                      <a:tab pos="685800" algn="l"/>
                    </a:tabLst>
                  </a:pPr>
                  <a:endParaRPr lang="en-US" altLang="zh-CN" sz="1800">
                    <a:ea typeface="SimSun" charset="0"/>
                    <a:cs typeface="SimSun" charset="0"/>
                  </a:endParaRPr>
                </a:p>
              </p:txBody>
            </p:sp>
            <p:sp>
              <p:nvSpPr>
                <p:cNvPr id="67751" name="Rectangle 169"/>
                <p:cNvSpPr>
                  <a:spLocks noChangeArrowheads="1"/>
                </p:cNvSpPr>
                <p:nvPr/>
              </p:nvSpPr>
              <p:spPr bwMode="auto">
                <a:xfrm>
                  <a:off x="3793" y="4040"/>
                  <a:ext cx="571"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endParaRPr lang="en-US" sz="2000"/>
                </a:p>
              </p:txBody>
            </p:sp>
          </p:grpSp>
          <p:grpSp>
            <p:nvGrpSpPr>
              <p:cNvPr id="67645" name="Group 170"/>
              <p:cNvGrpSpPr>
                <a:grpSpLocks/>
              </p:cNvGrpSpPr>
              <p:nvPr/>
            </p:nvGrpSpPr>
            <p:grpSpPr bwMode="auto">
              <a:xfrm>
                <a:off x="0" y="4443"/>
                <a:ext cx="1857" cy="403"/>
                <a:chOff x="0" y="4443"/>
                <a:chExt cx="1857" cy="403"/>
              </a:xfrm>
            </p:grpSpPr>
            <p:sp>
              <p:nvSpPr>
                <p:cNvPr id="67748" name="Rectangle 171"/>
                <p:cNvSpPr>
                  <a:spLocks noChangeArrowheads="1"/>
                </p:cNvSpPr>
                <p:nvPr/>
              </p:nvSpPr>
              <p:spPr bwMode="auto">
                <a:xfrm>
                  <a:off x="43" y="4443"/>
                  <a:ext cx="1771"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tabLst>
                      <a:tab pos="685800" algn="l"/>
                    </a:tabLst>
                  </a:pPr>
                  <a:r>
                    <a:rPr lang="mn-MN" altLang="zh-CN" sz="1800">
                      <a:ea typeface="SimSun" charset="0"/>
                      <a:cs typeface="SimSun" charset="0"/>
                    </a:rPr>
                    <a:t>Үйлчлэлийн төлөвлөгөөтэй</a:t>
                  </a:r>
                  <a:endParaRPr lang="en-US" altLang="zh-CN" sz="1800">
                    <a:ea typeface="SimSun" charset="0"/>
                    <a:cs typeface="SimSun" charset="0"/>
                  </a:endParaRPr>
                </a:p>
              </p:txBody>
            </p:sp>
            <p:sp>
              <p:nvSpPr>
                <p:cNvPr id="67749" name="Rectangle 172"/>
                <p:cNvSpPr>
                  <a:spLocks noChangeArrowheads="1"/>
                </p:cNvSpPr>
                <p:nvPr/>
              </p:nvSpPr>
              <p:spPr bwMode="auto">
                <a:xfrm>
                  <a:off x="0" y="4443"/>
                  <a:ext cx="1857"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endParaRPr lang="en-US" sz="2000"/>
                </a:p>
              </p:txBody>
            </p:sp>
          </p:grpSp>
          <p:grpSp>
            <p:nvGrpSpPr>
              <p:cNvPr id="67646" name="Group 173"/>
              <p:cNvGrpSpPr>
                <a:grpSpLocks/>
              </p:cNvGrpSpPr>
              <p:nvPr/>
            </p:nvGrpSpPr>
            <p:grpSpPr bwMode="auto">
              <a:xfrm>
                <a:off x="1857" y="4443"/>
                <a:ext cx="734" cy="403"/>
                <a:chOff x="1857" y="4443"/>
                <a:chExt cx="734" cy="403"/>
              </a:xfrm>
            </p:grpSpPr>
            <p:sp>
              <p:nvSpPr>
                <p:cNvPr id="67746" name="Rectangle 174"/>
                <p:cNvSpPr>
                  <a:spLocks noChangeArrowheads="1"/>
                </p:cNvSpPr>
                <p:nvPr/>
              </p:nvSpPr>
              <p:spPr bwMode="auto">
                <a:xfrm>
                  <a:off x="1900" y="4443"/>
                  <a:ext cx="648"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tabLst>
                      <a:tab pos="685800" algn="l"/>
                    </a:tabLst>
                  </a:pPr>
                  <a:r>
                    <a:rPr lang="en-US" altLang="zh-CN" sz="1800">
                      <a:ea typeface="SimSun" charset="0"/>
                      <a:cs typeface="SimSun" charset="0"/>
                    </a:rPr>
                    <a:t> </a:t>
                  </a:r>
                </a:p>
                <a:p>
                  <a:pPr algn="ctr" eaLnBrk="0" hangingPunct="0">
                    <a:tabLst>
                      <a:tab pos="685800" algn="l"/>
                    </a:tabLst>
                  </a:pPr>
                  <a:endParaRPr lang="en-US" altLang="zh-CN" sz="1800">
                    <a:ea typeface="SimSun" charset="0"/>
                    <a:cs typeface="SimSun" charset="0"/>
                  </a:endParaRPr>
                </a:p>
              </p:txBody>
            </p:sp>
            <p:sp>
              <p:nvSpPr>
                <p:cNvPr id="67747" name="Rectangle 175"/>
                <p:cNvSpPr>
                  <a:spLocks noChangeArrowheads="1"/>
                </p:cNvSpPr>
                <p:nvPr/>
              </p:nvSpPr>
              <p:spPr bwMode="auto">
                <a:xfrm>
                  <a:off x="1857" y="4443"/>
                  <a:ext cx="734"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endParaRPr lang="en-US" sz="2000"/>
                </a:p>
              </p:txBody>
            </p:sp>
          </p:grpSp>
          <p:grpSp>
            <p:nvGrpSpPr>
              <p:cNvPr id="67647" name="Group 176"/>
              <p:cNvGrpSpPr>
                <a:grpSpLocks/>
              </p:cNvGrpSpPr>
              <p:nvPr/>
            </p:nvGrpSpPr>
            <p:grpSpPr bwMode="auto">
              <a:xfrm>
                <a:off x="2591" y="4443"/>
                <a:ext cx="648" cy="403"/>
                <a:chOff x="2591" y="4443"/>
                <a:chExt cx="648" cy="403"/>
              </a:xfrm>
            </p:grpSpPr>
            <p:sp>
              <p:nvSpPr>
                <p:cNvPr id="67744" name="Rectangle 177"/>
                <p:cNvSpPr>
                  <a:spLocks noChangeArrowheads="1"/>
                </p:cNvSpPr>
                <p:nvPr/>
              </p:nvSpPr>
              <p:spPr bwMode="auto">
                <a:xfrm>
                  <a:off x="2634" y="4443"/>
                  <a:ext cx="562"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tabLst>
                      <a:tab pos="685800" algn="l"/>
                    </a:tabLst>
                  </a:pPr>
                  <a:r>
                    <a:rPr lang="en-US" altLang="zh-CN" sz="1800">
                      <a:ea typeface="SimSun" charset="0"/>
                      <a:cs typeface="SimSun" charset="0"/>
                    </a:rPr>
                    <a:t>2:21, 30</a:t>
                  </a:r>
                </a:p>
              </p:txBody>
            </p:sp>
            <p:sp>
              <p:nvSpPr>
                <p:cNvPr id="67745" name="Rectangle 178"/>
                <p:cNvSpPr>
                  <a:spLocks noChangeArrowheads="1"/>
                </p:cNvSpPr>
                <p:nvPr/>
              </p:nvSpPr>
              <p:spPr bwMode="auto">
                <a:xfrm>
                  <a:off x="2591" y="4443"/>
                  <a:ext cx="648"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endParaRPr lang="en-US" sz="2000"/>
                </a:p>
              </p:txBody>
            </p:sp>
          </p:grpSp>
          <p:grpSp>
            <p:nvGrpSpPr>
              <p:cNvPr id="67648" name="Group 179"/>
              <p:cNvGrpSpPr>
                <a:grpSpLocks/>
              </p:cNvGrpSpPr>
              <p:nvPr/>
            </p:nvGrpSpPr>
            <p:grpSpPr bwMode="auto">
              <a:xfrm>
                <a:off x="3239" y="4443"/>
                <a:ext cx="554" cy="403"/>
                <a:chOff x="3239" y="4443"/>
                <a:chExt cx="554" cy="403"/>
              </a:xfrm>
            </p:grpSpPr>
            <p:sp>
              <p:nvSpPr>
                <p:cNvPr id="67742" name="Rectangle 180"/>
                <p:cNvSpPr>
                  <a:spLocks noChangeArrowheads="1"/>
                </p:cNvSpPr>
                <p:nvPr/>
              </p:nvSpPr>
              <p:spPr bwMode="auto">
                <a:xfrm>
                  <a:off x="3282" y="4443"/>
                  <a:ext cx="468"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tabLst>
                      <a:tab pos="685800" algn="l"/>
                    </a:tabLst>
                  </a:pPr>
                  <a:r>
                    <a:rPr lang="en-US" altLang="zh-CN" sz="1800">
                      <a:ea typeface="SimSun" charset="0"/>
                      <a:cs typeface="SimSun" charset="0"/>
                    </a:rPr>
                    <a:t> </a:t>
                  </a:r>
                </a:p>
                <a:p>
                  <a:pPr algn="ctr" eaLnBrk="0" hangingPunct="0">
                    <a:tabLst>
                      <a:tab pos="685800" algn="l"/>
                    </a:tabLst>
                  </a:pPr>
                  <a:endParaRPr lang="en-US" altLang="zh-CN" sz="1800">
                    <a:ea typeface="SimSun" charset="0"/>
                    <a:cs typeface="SimSun" charset="0"/>
                  </a:endParaRPr>
                </a:p>
              </p:txBody>
            </p:sp>
            <p:sp>
              <p:nvSpPr>
                <p:cNvPr id="67743" name="Rectangle 181"/>
                <p:cNvSpPr>
                  <a:spLocks noChangeArrowheads="1"/>
                </p:cNvSpPr>
                <p:nvPr/>
              </p:nvSpPr>
              <p:spPr bwMode="auto">
                <a:xfrm>
                  <a:off x="3239" y="4443"/>
                  <a:ext cx="554"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endParaRPr lang="en-US" sz="2000"/>
                </a:p>
              </p:txBody>
            </p:sp>
          </p:grpSp>
          <p:grpSp>
            <p:nvGrpSpPr>
              <p:cNvPr id="67649" name="Group 182"/>
              <p:cNvGrpSpPr>
                <a:grpSpLocks/>
              </p:cNvGrpSpPr>
              <p:nvPr/>
            </p:nvGrpSpPr>
            <p:grpSpPr bwMode="auto">
              <a:xfrm>
                <a:off x="3793" y="4443"/>
                <a:ext cx="571" cy="403"/>
                <a:chOff x="3793" y="4443"/>
                <a:chExt cx="571" cy="403"/>
              </a:xfrm>
            </p:grpSpPr>
            <p:sp>
              <p:nvSpPr>
                <p:cNvPr id="67740" name="Rectangle 183"/>
                <p:cNvSpPr>
                  <a:spLocks noChangeArrowheads="1"/>
                </p:cNvSpPr>
                <p:nvPr/>
              </p:nvSpPr>
              <p:spPr bwMode="auto">
                <a:xfrm>
                  <a:off x="3836" y="4443"/>
                  <a:ext cx="485"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tabLst>
                      <a:tab pos="685800" algn="l"/>
                    </a:tabLst>
                  </a:pPr>
                  <a:r>
                    <a:rPr lang="en-US" altLang="zh-CN" sz="1800">
                      <a:ea typeface="SimSun" charset="0"/>
                      <a:cs typeface="SimSun" charset="0"/>
                    </a:rPr>
                    <a:t> </a:t>
                  </a:r>
                </a:p>
                <a:p>
                  <a:pPr algn="ctr" eaLnBrk="0" hangingPunct="0">
                    <a:tabLst>
                      <a:tab pos="685800" algn="l"/>
                    </a:tabLst>
                  </a:pPr>
                  <a:endParaRPr lang="en-US" altLang="zh-CN" sz="1800">
                    <a:ea typeface="SimSun" charset="0"/>
                    <a:cs typeface="SimSun" charset="0"/>
                  </a:endParaRPr>
                </a:p>
              </p:txBody>
            </p:sp>
            <p:sp>
              <p:nvSpPr>
                <p:cNvPr id="67741" name="Rectangle 184"/>
                <p:cNvSpPr>
                  <a:spLocks noChangeArrowheads="1"/>
                </p:cNvSpPr>
                <p:nvPr/>
              </p:nvSpPr>
              <p:spPr bwMode="auto">
                <a:xfrm>
                  <a:off x="3793" y="4443"/>
                  <a:ext cx="571"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endParaRPr lang="en-US" sz="2000"/>
                </a:p>
              </p:txBody>
            </p:sp>
          </p:grpSp>
          <p:grpSp>
            <p:nvGrpSpPr>
              <p:cNvPr id="67650" name="Group 185"/>
              <p:cNvGrpSpPr>
                <a:grpSpLocks/>
              </p:cNvGrpSpPr>
              <p:nvPr/>
            </p:nvGrpSpPr>
            <p:grpSpPr bwMode="auto">
              <a:xfrm>
                <a:off x="0" y="4846"/>
                <a:ext cx="1857" cy="403"/>
                <a:chOff x="0" y="4846"/>
                <a:chExt cx="1857" cy="403"/>
              </a:xfrm>
            </p:grpSpPr>
            <p:sp>
              <p:nvSpPr>
                <p:cNvPr id="67738" name="Rectangle 186"/>
                <p:cNvSpPr>
                  <a:spLocks noChangeArrowheads="1"/>
                </p:cNvSpPr>
                <p:nvPr/>
              </p:nvSpPr>
              <p:spPr bwMode="auto">
                <a:xfrm>
                  <a:off x="43" y="4846"/>
                  <a:ext cx="1771"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tabLst>
                      <a:tab pos="685800" algn="l"/>
                    </a:tabLst>
                  </a:pPr>
                  <a:r>
                    <a:rPr lang="mn-MN" altLang="zh-CN" sz="1800">
                      <a:ea typeface="SimSun" charset="0"/>
                      <a:cs typeface="SimSun" charset="0"/>
                    </a:rPr>
                    <a:t>Хэрэгцээг хангагч</a:t>
                  </a:r>
                  <a:endParaRPr lang="en-US" altLang="zh-CN" sz="1800">
                    <a:ea typeface="SimSun" charset="0"/>
                    <a:cs typeface="SimSun" charset="0"/>
                  </a:endParaRPr>
                </a:p>
              </p:txBody>
            </p:sp>
            <p:sp>
              <p:nvSpPr>
                <p:cNvPr id="67739" name="Rectangle 187"/>
                <p:cNvSpPr>
                  <a:spLocks noChangeArrowheads="1"/>
                </p:cNvSpPr>
                <p:nvPr/>
              </p:nvSpPr>
              <p:spPr bwMode="auto">
                <a:xfrm>
                  <a:off x="0" y="4846"/>
                  <a:ext cx="1857"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endParaRPr lang="en-US" sz="2000"/>
                </a:p>
              </p:txBody>
            </p:sp>
          </p:grpSp>
          <p:grpSp>
            <p:nvGrpSpPr>
              <p:cNvPr id="67651" name="Group 188"/>
              <p:cNvGrpSpPr>
                <a:grpSpLocks/>
              </p:cNvGrpSpPr>
              <p:nvPr/>
            </p:nvGrpSpPr>
            <p:grpSpPr bwMode="auto">
              <a:xfrm>
                <a:off x="1857" y="4846"/>
                <a:ext cx="734" cy="403"/>
                <a:chOff x="1857" y="4846"/>
                <a:chExt cx="734" cy="403"/>
              </a:xfrm>
            </p:grpSpPr>
            <p:sp>
              <p:nvSpPr>
                <p:cNvPr id="67736" name="Rectangle 189"/>
                <p:cNvSpPr>
                  <a:spLocks noChangeArrowheads="1"/>
                </p:cNvSpPr>
                <p:nvPr/>
              </p:nvSpPr>
              <p:spPr bwMode="auto">
                <a:xfrm>
                  <a:off x="1900" y="4846"/>
                  <a:ext cx="648"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tabLst>
                      <a:tab pos="685800" algn="l"/>
                    </a:tabLst>
                  </a:pPr>
                  <a:r>
                    <a:rPr lang="en-US" altLang="zh-CN" sz="1800">
                      <a:ea typeface="SimSun" charset="0"/>
                      <a:cs typeface="SimSun" charset="0"/>
                    </a:rPr>
                    <a:t> </a:t>
                  </a:r>
                </a:p>
                <a:p>
                  <a:pPr algn="ctr" eaLnBrk="0" hangingPunct="0">
                    <a:tabLst>
                      <a:tab pos="685800" algn="l"/>
                    </a:tabLst>
                  </a:pPr>
                  <a:endParaRPr lang="en-US" altLang="zh-CN" sz="1800">
                    <a:ea typeface="SimSun" charset="0"/>
                    <a:cs typeface="SimSun" charset="0"/>
                  </a:endParaRPr>
                </a:p>
              </p:txBody>
            </p:sp>
            <p:sp>
              <p:nvSpPr>
                <p:cNvPr id="67737" name="Rectangle 190"/>
                <p:cNvSpPr>
                  <a:spLocks noChangeArrowheads="1"/>
                </p:cNvSpPr>
                <p:nvPr/>
              </p:nvSpPr>
              <p:spPr bwMode="auto">
                <a:xfrm>
                  <a:off x="1857" y="4846"/>
                  <a:ext cx="734"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endParaRPr lang="en-US" sz="2000"/>
                </a:p>
              </p:txBody>
            </p:sp>
          </p:grpSp>
          <p:grpSp>
            <p:nvGrpSpPr>
              <p:cNvPr id="67652" name="Group 191"/>
              <p:cNvGrpSpPr>
                <a:grpSpLocks/>
              </p:cNvGrpSpPr>
              <p:nvPr/>
            </p:nvGrpSpPr>
            <p:grpSpPr bwMode="auto">
              <a:xfrm>
                <a:off x="2591" y="4846"/>
                <a:ext cx="648" cy="403"/>
                <a:chOff x="2591" y="4846"/>
                <a:chExt cx="648" cy="403"/>
              </a:xfrm>
            </p:grpSpPr>
            <p:sp>
              <p:nvSpPr>
                <p:cNvPr id="67734" name="Rectangle 192"/>
                <p:cNvSpPr>
                  <a:spLocks noChangeArrowheads="1"/>
                </p:cNvSpPr>
                <p:nvPr/>
              </p:nvSpPr>
              <p:spPr bwMode="auto">
                <a:xfrm>
                  <a:off x="2634" y="4846"/>
                  <a:ext cx="562"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tabLst>
                      <a:tab pos="685800" algn="l"/>
                    </a:tabLst>
                  </a:pPr>
                  <a:r>
                    <a:rPr lang="en-US" altLang="zh-CN" sz="1800">
                      <a:ea typeface="SimSun" charset="0"/>
                      <a:cs typeface="SimSun" charset="0"/>
                    </a:rPr>
                    <a:t> </a:t>
                  </a:r>
                </a:p>
                <a:p>
                  <a:pPr algn="ctr" eaLnBrk="0" hangingPunct="0">
                    <a:tabLst>
                      <a:tab pos="685800" algn="l"/>
                    </a:tabLst>
                  </a:pPr>
                  <a:endParaRPr lang="en-US" altLang="zh-CN" sz="1800">
                    <a:ea typeface="SimSun" charset="0"/>
                    <a:cs typeface="SimSun" charset="0"/>
                  </a:endParaRPr>
                </a:p>
              </p:txBody>
            </p:sp>
            <p:sp>
              <p:nvSpPr>
                <p:cNvPr id="67735" name="Rectangle 193"/>
                <p:cNvSpPr>
                  <a:spLocks noChangeArrowheads="1"/>
                </p:cNvSpPr>
                <p:nvPr/>
              </p:nvSpPr>
              <p:spPr bwMode="auto">
                <a:xfrm>
                  <a:off x="2591" y="4846"/>
                  <a:ext cx="648"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endParaRPr lang="en-US" sz="2000"/>
                </a:p>
              </p:txBody>
            </p:sp>
          </p:grpSp>
          <p:grpSp>
            <p:nvGrpSpPr>
              <p:cNvPr id="67653" name="Group 194"/>
              <p:cNvGrpSpPr>
                <a:grpSpLocks/>
              </p:cNvGrpSpPr>
              <p:nvPr/>
            </p:nvGrpSpPr>
            <p:grpSpPr bwMode="auto">
              <a:xfrm>
                <a:off x="3239" y="4846"/>
                <a:ext cx="554" cy="403"/>
                <a:chOff x="3239" y="4846"/>
                <a:chExt cx="554" cy="403"/>
              </a:xfrm>
            </p:grpSpPr>
            <p:sp>
              <p:nvSpPr>
                <p:cNvPr id="67732" name="Rectangle 195"/>
                <p:cNvSpPr>
                  <a:spLocks noChangeArrowheads="1"/>
                </p:cNvSpPr>
                <p:nvPr/>
              </p:nvSpPr>
              <p:spPr bwMode="auto">
                <a:xfrm>
                  <a:off x="3282" y="4846"/>
                  <a:ext cx="468"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tabLst>
                      <a:tab pos="685800" algn="l"/>
                    </a:tabLst>
                  </a:pPr>
                  <a:r>
                    <a:rPr lang="en-US" altLang="zh-CN" sz="1800">
                      <a:ea typeface="SimSun" charset="0"/>
                      <a:cs typeface="SimSun" charset="0"/>
                    </a:rPr>
                    <a:t> </a:t>
                  </a:r>
                </a:p>
                <a:p>
                  <a:pPr algn="ctr" eaLnBrk="0" hangingPunct="0">
                    <a:tabLst>
                      <a:tab pos="685800" algn="l"/>
                    </a:tabLst>
                  </a:pPr>
                  <a:endParaRPr lang="en-US" altLang="zh-CN" sz="1800">
                    <a:ea typeface="SimSun" charset="0"/>
                    <a:cs typeface="SimSun" charset="0"/>
                  </a:endParaRPr>
                </a:p>
              </p:txBody>
            </p:sp>
            <p:sp>
              <p:nvSpPr>
                <p:cNvPr id="67733" name="Rectangle 196"/>
                <p:cNvSpPr>
                  <a:spLocks noChangeArrowheads="1"/>
                </p:cNvSpPr>
                <p:nvPr/>
              </p:nvSpPr>
              <p:spPr bwMode="auto">
                <a:xfrm>
                  <a:off x="3239" y="4846"/>
                  <a:ext cx="554"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endParaRPr lang="en-US" sz="2000"/>
                </a:p>
              </p:txBody>
            </p:sp>
          </p:grpSp>
          <p:grpSp>
            <p:nvGrpSpPr>
              <p:cNvPr id="67654" name="Group 197"/>
              <p:cNvGrpSpPr>
                <a:grpSpLocks/>
              </p:cNvGrpSpPr>
              <p:nvPr/>
            </p:nvGrpSpPr>
            <p:grpSpPr bwMode="auto">
              <a:xfrm>
                <a:off x="3793" y="4846"/>
                <a:ext cx="571" cy="403"/>
                <a:chOff x="3793" y="4846"/>
                <a:chExt cx="571" cy="403"/>
              </a:xfrm>
            </p:grpSpPr>
            <p:sp>
              <p:nvSpPr>
                <p:cNvPr id="67730" name="Rectangle 198"/>
                <p:cNvSpPr>
                  <a:spLocks noChangeArrowheads="1"/>
                </p:cNvSpPr>
                <p:nvPr/>
              </p:nvSpPr>
              <p:spPr bwMode="auto">
                <a:xfrm>
                  <a:off x="3836" y="4846"/>
                  <a:ext cx="485"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tabLst>
                      <a:tab pos="685800" algn="l"/>
                    </a:tabLst>
                  </a:pPr>
                  <a:r>
                    <a:rPr lang="en-US" altLang="zh-CN" sz="1800">
                      <a:ea typeface="SimSun" charset="0"/>
                      <a:cs typeface="SimSun" charset="0"/>
                    </a:rPr>
                    <a:t>4:19</a:t>
                  </a:r>
                </a:p>
              </p:txBody>
            </p:sp>
            <p:sp>
              <p:nvSpPr>
                <p:cNvPr id="67731" name="Rectangle 199"/>
                <p:cNvSpPr>
                  <a:spLocks noChangeArrowheads="1"/>
                </p:cNvSpPr>
                <p:nvPr/>
              </p:nvSpPr>
              <p:spPr bwMode="auto">
                <a:xfrm>
                  <a:off x="3793" y="4846"/>
                  <a:ext cx="571"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endParaRPr lang="en-US" sz="2000"/>
                </a:p>
              </p:txBody>
            </p:sp>
          </p:grpSp>
          <p:grpSp>
            <p:nvGrpSpPr>
              <p:cNvPr id="67655" name="Group 200"/>
              <p:cNvGrpSpPr>
                <a:grpSpLocks/>
              </p:cNvGrpSpPr>
              <p:nvPr/>
            </p:nvGrpSpPr>
            <p:grpSpPr bwMode="auto">
              <a:xfrm>
                <a:off x="0" y="5249"/>
                <a:ext cx="1857" cy="403"/>
                <a:chOff x="0" y="5249"/>
                <a:chExt cx="1857" cy="403"/>
              </a:xfrm>
            </p:grpSpPr>
            <p:sp>
              <p:nvSpPr>
                <p:cNvPr id="67728" name="Rectangle 201"/>
                <p:cNvSpPr>
                  <a:spLocks noChangeArrowheads="1"/>
                </p:cNvSpPr>
                <p:nvPr/>
              </p:nvSpPr>
              <p:spPr bwMode="auto">
                <a:xfrm>
                  <a:off x="43" y="5249"/>
                  <a:ext cx="1771"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tabLst>
                      <a:tab pos="685800" algn="l"/>
                    </a:tabLst>
                  </a:pPr>
                  <a:r>
                    <a:rPr lang="mn-MN" altLang="zh-CN" sz="1800">
                      <a:ea typeface="SimSun" charset="0"/>
                      <a:cs typeface="SimSun" charset="0"/>
                    </a:rPr>
                    <a:t>Сүнсээр дамжуулан тусладаг</a:t>
                  </a:r>
                  <a:endParaRPr lang="en-US" altLang="zh-CN" sz="1800">
                    <a:ea typeface="SimSun" charset="0"/>
                    <a:cs typeface="SimSun" charset="0"/>
                  </a:endParaRPr>
                </a:p>
              </p:txBody>
            </p:sp>
            <p:sp>
              <p:nvSpPr>
                <p:cNvPr id="67729" name="Rectangle 202"/>
                <p:cNvSpPr>
                  <a:spLocks noChangeArrowheads="1"/>
                </p:cNvSpPr>
                <p:nvPr/>
              </p:nvSpPr>
              <p:spPr bwMode="auto">
                <a:xfrm>
                  <a:off x="0" y="5249"/>
                  <a:ext cx="1857"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endParaRPr lang="en-US" sz="2000"/>
                </a:p>
              </p:txBody>
            </p:sp>
          </p:grpSp>
          <p:grpSp>
            <p:nvGrpSpPr>
              <p:cNvPr id="67656" name="Group 203"/>
              <p:cNvGrpSpPr>
                <a:grpSpLocks/>
              </p:cNvGrpSpPr>
              <p:nvPr/>
            </p:nvGrpSpPr>
            <p:grpSpPr bwMode="auto">
              <a:xfrm>
                <a:off x="1857" y="5249"/>
                <a:ext cx="734" cy="403"/>
                <a:chOff x="1857" y="5249"/>
                <a:chExt cx="734" cy="403"/>
              </a:xfrm>
            </p:grpSpPr>
            <p:sp>
              <p:nvSpPr>
                <p:cNvPr id="67726" name="Rectangle 204"/>
                <p:cNvSpPr>
                  <a:spLocks noChangeArrowheads="1"/>
                </p:cNvSpPr>
                <p:nvPr/>
              </p:nvSpPr>
              <p:spPr bwMode="auto">
                <a:xfrm>
                  <a:off x="1900" y="5249"/>
                  <a:ext cx="648"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tabLst>
                      <a:tab pos="685800" algn="l"/>
                    </a:tabLst>
                  </a:pPr>
                  <a:r>
                    <a:rPr lang="en-US" altLang="zh-CN" sz="1800">
                      <a:ea typeface="SimSun" charset="0"/>
                      <a:cs typeface="SimSun" charset="0"/>
                    </a:rPr>
                    <a:t>1:19</a:t>
                  </a:r>
                </a:p>
              </p:txBody>
            </p:sp>
            <p:sp>
              <p:nvSpPr>
                <p:cNvPr id="67727" name="Rectangle 205"/>
                <p:cNvSpPr>
                  <a:spLocks noChangeArrowheads="1"/>
                </p:cNvSpPr>
                <p:nvPr/>
              </p:nvSpPr>
              <p:spPr bwMode="auto">
                <a:xfrm>
                  <a:off x="1857" y="5249"/>
                  <a:ext cx="734"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endParaRPr lang="en-US" sz="2000"/>
                </a:p>
              </p:txBody>
            </p:sp>
          </p:grpSp>
          <p:grpSp>
            <p:nvGrpSpPr>
              <p:cNvPr id="67657" name="Group 206"/>
              <p:cNvGrpSpPr>
                <a:grpSpLocks/>
              </p:cNvGrpSpPr>
              <p:nvPr/>
            </p:nvGrpSpPr>
            <p:grpSpPr bwMode="auto">
              <a:xfrm>
                <a:off x="2591" y="5249"/>
                <a:ext cx="648" cy="403"/>
                <a:chOff x="2591" y="5249"/>
                <a:chExt cx="648" cy="403"/>
              </a:xfrm>
            </p:grpSpPr>
            <p:sp>
              <p:nvSpPr>
                <p:cNvPr id="67724" name="Rectangle 207"/>
                <p:cNvSpPr>
                  <a:spLocks noChangeArrowheads="1"/>
                </p:cNvSpPr>
                <p:nvPr/>
              </p:nvSpPr>
              <p:spPr bwMode="auto">
                <a:xfrm>
                  <a:off x="2634" y="5249"/>
                  <a:ext cx="562"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tabLst>
                      <a:tab pos="685800" algn="l"/>
                    </a:tabLst>
                  </a:pPr>
                  <a:r>
                    <a:rPr lang="en-US" altLang="zh-CN" sz="1800">
                      <a:ea typeface="SimSun" charset="0"/>
                      <a:cs typeface="SimSun" charset="0"/>
                    </a:rPr>
                    <a:t> </a:t>
                  </a:r>
                </a:p>
                <a:p>
                  <a:pPr algn="ctr" eaLnBrk="0" hangingPunct="0">
                    <a:tabLst>
                      <a:tab pos="685800" algn="l"/>
                    </a:tabLst>
                  </a:pPr>
                  <a:endParaRPr lang="en-US" altLang="zh-CN" sz="1800">
                    <a:ea typeface="SimSun" charset="0"/>
                    <a:cs typeface="SimSun" charset="0"/>
                  </a:endParaRPr>
                </a:p>
              </p:txBody>
            </p:sp>
            <p:sp>
              <p:nvSpPr>
                <p:cNvPr id="67725" name="Rectangle 208"/>
                <p:cNvSpPr>
                  <a:spLocks noChangeArrowheads="1"/>
                </p:cNvSpPr>
                <p:nvPr/>
              </p:nvSpPr>
              <p:spPr bwMode="auto">
                <a:xfrm>
                  <a:off x="2591" y="5249"/>
                  <a:ext cx="648"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endParaRPr lang="en-US" sz="2000"/>
                </a:p>
              </p:txBody>
            </p:sp>
          </p:grpSp>
          <p:grpSp>
            <p:nvGrpSpPr>
              <p:cNvPr id="67658" name="Group 209"/>
              <p:cNvGrpSpPr>
                <a:grpSpLocks/>
              </p:cNvGrpSpPr>
              <p:nvPr/>
            </p:nvGrpSpPr>
            <p:grpSpPr bwMode="auto">
              <a:xfrm>
                <a:off x="3239" y="5249"/>
                <a:ext cx="554" cy="403"/>
                <a:chOff x="3239" y="5249"/>
                <a:chExt cx="554" cy="403"/>
              </a:xfrm>
            </p:grpSpPr>
            <p:sp>
              <p:nvSpPr>
                <p:cNvPr id="67722" name="Rectangle 210"/>
                <p:cNvSpPr>
                  <a:spLocks noChangeArrowheads="1"/>
                </p:cNvSpPr>
                <p:nvPr/>
              </p:nvSpPr>
              <p:spPr bwMode="auto">
                <a:xfrm>
                  <a:off x="3282" y="5249"/>
                  <a:ext cx="468"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tabLst>
                      <a:tab pos="685800" algn="l"/>
                    </a:tabLst>
                  </a:pPr>
                  <a:r>
                    <a:rPr lang="en-US" altLang="zh-CN" sz="1800">
                      <a:ea typeface="SimSun" charset="0"/>
                      <a:cs typeface="SimSun" charset="0"/>
                    </a:rPr>
                    <a:t> </a:t>
                  </a:r>
                </a:p>
                <a:p>
                  <a:pPr algn="ctr" eaLnBrk="0" hangingPunct="0">
                    <a:tabLst>
                      <a:tab pos="685800" algn="l"/>
                    </a:tabLst>
                  </a:pPr>
                  <a:endParaRPr lang="en-US" altLang="zh-CN" sz="1800">
                    <a:ea typeface="SimSun" charset="0"/>
                    <a:cs typeface="SimSun" charset="0"/>
                  </a:endParaRPr>
                </a:p>
              </p:txBody>
            </p:sp>
            <p:sp>
              <p:nvSpPr>
                <p:cNvPr id="67723" name="Rectangle 211"/>
                <p:cNvSpPr>
                  <a:spLocks noChangeArrowheads="1"/>
                </p:cNvSpPr>
                <p:nvPr/>
              </p:nvSpPr>
              <p:spPr bwMode="auto">
                <a:xfrm>
                  <a:off x="3239" y="5249"/>
                  <a:ext cx="554"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endParaRPr lang="en-US" sz="2000"/>
                </a:p>
              </p:txBody>
            </p:sp>
          </p:grpSp>
          <p:grpSp>
            <p:nvGrpSpPr>
              <p:cNvPr id="67659" name="Group 212"/>
              <p:cNvGrpSpPr>
                <a:grpSpLocks/>
              </p:cNvGrpSpPr>
              <p:nvPr/>
            </p:nvGrpSpPr>
            <p:grpSpPr bwMode="auto">
              <a:xfrm>
                <a:off x="3793" y="5249"/>
                <a:ext cx="571" cy="403"/>
                <a:chOff x="3793" y="5249"/>
                <a:chExt cx="571" cy="403"/>
              </a:xfrm>
            </p:grpSpPr>
            <p:sp>
              <p:nvSpPr>
                <p:cNvPr id="67720" name="Rectangle 213"/>
                <p:cNvSpPr>
                  <a:spLocks noChangeArrowheads="1"/>
                </p:cNvSpPr>
                <p:nvPr/>
              </p:nvSpPr>
              <p:spPr bwMode="auto">
                <a:xfrm>
                  <a:off x="3836" y="5249"/>
                  <a:ext cx="485"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tabLst>
                      <a:tab pos="685800" algn="l"/>
                    </a:tabLst>
                  </a:pPr>
                  <a:r>
                    <a:rPr lang="en-US" altLang="zh-CN" sz="1800">
                      <a:ea typeface="SimSun" charset="0"/>
                      <a:cs typeface="SimSun" charset="0"/>
                    </a:rPr>
                    <a:t> </a:t>
                  </a:r>
                </a:p>
                <a:p>
                  <a:pPr algn="ctr" eaLnBrk="0" hangingPunct="0">
                    <a:tabLst>
                      <a:tab pos="685800" algn="l"/>
                    </a:tabLst>
                  </a:pPr>
                  <a:endParaRPr lang="en-US" altLang="zh-CN" sz="1800">
                    <a:ea typeface="SimSun" charset="0"/>
                    <a:cs typeface="SimSun" charset="0"/>
                  </a:endParaRPr>
                </a:p>
              </p:txBody>
            </p:sp>
            <p:sp>
              <p:nvSpPr>
                <p:cNvPr id="67721" name="Rectangle 214"/>
                <p:cNvSpPr>
                  <a:spLocks noChangeArrowheads="1"/>
                </p:cNvSpPr>
                <p:nvPr/>
              </p:nvSpPr>
              <p:spPr bwMode="auto">
                <a:xfrm>
                  <a:off x="3793" y="5249"/>
                  <a:ext cx="571"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endParaRPr lang="en-US" sz="2000"/>
                </a:p>
              </p:txBody>
            </p:sp>
          </p:grpSp>
          <p:grpSp>
            <p:nvGrpSpPr>
              <p:cNvPr id="67660" name="Group 215"/>
              <p:cNvGrpSpPr>
                <a:grpSpLocks/>
              </p:cNvGrpSpPr>
              <p:nvPr/>
            </p:nvGrpSpPr>
            <p:grpSpPr bwMode="auto">
              <a:xfrm>
                <a:off x="0" y="5652"/>
                <a:ext cx="1857" cy="403"/>
                <a:chOff x="0" y="5652"/>
                <a:chExt cx="1857" cy="403"/>
              </a:xfrm>
            </p:grpSpPr>
            <p:sp>
              <p:nvSpPr>
                <p:cNvPr id="67718" name="Rectangle 216"/>
                <p:cNvSpPr>
                  <a:spLocks noChangeArrowheads="1"/>
                </p:cNvSpPr>
                <p:nvPr/>
              </p:nvSpPr>
              <p:spPr bwMode="auto">
                <a:xfrm>
                  <a:off x="43" y="5652"/>
                  <a:ext cx="1771"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tabLst>
                      <a:tab pos="685800" algn="l"/>
                    </a:tabLst>
                  </a:pPr>
                  <a:r>
                    <a:rPr lang="mn-MN" altLang="zh-CN" sz="1800">
                      <a:ea typeface="SimSun" charset="0"/>
                      <a:cs typeface="SimSun" charset="0"/>
                    </a:rPr>
                    <a:t>Гуйлтанд хариулдаг</a:t>
                  </a:r>
                  <a:endParaRPr lang="en-US" altLang="zh-CN" sz="1800">
                    <a:ea typeface="SimSun" charset="0"/>
                    <a:cs typeface="SimSun" charset="0"/>
                  </a:endParaRPr>
                </a:p>
              </p:txBody>
            </p:sp>
            <p:sp>
              <p:nvSpPr>
                <p:cNvPr id="67719" name="Rectangle 217"/>
                <p:cNvSpPr>
                  <a:spLocks noChangeArrowheads="1"/>
                </p:cNvSpPr>
                <p:nvPr/>
              </p:nvSpPr>
              <p:spPr bwMode="auto">
                <a:xfrm>
                  <a:off x="0" y="5652"/>
                  <a:ext cx="1857"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endParaRPr lang="en-US" sz="2000"/>
                </a:p>
              </p:txBody>
            </p:sp>
          </p:grpSp>
          <p:grpSp>
            <p:nvGrpSpPr>
              <p:cNvPr id="67661" name="Group 218"/>
              <p:cNvGrpSpPr>
                <a:grpSpLocks/>
              </p:cNvGrpSpPr>
              <p:nvPr/>
            </p:nvGrpSpPr>
            <p:grpSpPr bwMode="auto">
              <a:xfrm>
                <a:off x="1857" y="5652"/>
                <a:ext cx="734" cy="403"/>
                <a:chOff x="1857" y="5652"/>
                <a:chExt cx="734" cy="403"/>
              </a:xfrm>
            </p:grpSpPr>
            <p:sp>
              <p:nvSpPr>
                <p:cNvPr id="67716" name="Rectangle 219"/>
                <p:cNvSpPr>
                  <a:spLocks noChangeArrowheads="1"/>
                </p:cNvSpPr>
                <p:nvPr/>
              </p:nvSpPr>
              <p:spPr bwMode="auto">
                <a:xfrm>
                  <a:off x="1900" y="5652"/>
                  <a:ext cx="648"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tabLst>
                      <a:tab pos="685800" algn="l"/>
                    </a:tabLst>
                  </a:pPr>
                  <a:r>
                    <a:rPr lang="en-US" altLang="zh-CN" sz="1800">
                      <a:ea typeface="SimSun" charset="0"/>
                      <a:cs typeface="SimSun" charset="0"/>
                    </a:rPr>
                    <a:t>1:19</a:t>
                  </a:r>
                </a:p>
              </p:txBody>
            </p:sp>
            <p:sp>
              <p:nvSpPr>
                <p:cNvPr id="67717" name="Rectangle 220"/>
                <p:cNvSpPr>
                  <a:spLocks noChangeArrowheads="1"/>
                </p:cNvSpPr>
                <p:nvPr/>
              </p:nvSpPr>
              <p:spPr bwMode="auto">
                <a:xfrm>
                  <a:off x="1857" y="5652"/>
                  <a:ext cx="734"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endParaRPr lang="en-US" sz="2000"/>
                </a:p>
              </p:txBody>
            </p:sp>
          </p:grpSp>
          <p:grpSp>
            <p:nvGrpSpPr>
              <p:cNvPr id="67662" name="Group 221"/>
              <p:cNvGrpSpPr>
                <a:grpSpLocks/>
              </p:cNvGrpSpPr>
              <p:nvPr/>
            </p:nvGrpSpPr>
            <p:grpSpPr bwMode="auto">
              <a:xfrm>
                <a:off x="2591" y="5652"/>
                <a:ext cx="648" cy="403"/>
                <a:chOff x="2591" y="5652"/>
                <a:chExt cx="648" cy="403"/>
              </a:xfrm>
            </p:grpSpPr>
            <p:sp>
              <p:nvSpPr>
                <p:cNvPr id="67714" name="Rectangle 222"/>
                <p:cNvSpPr>
                  <a:spLocks noChangeArrowheads="1"/>
                </p:cNvSpPr>
                <p:nvPr/>
              </p:nvSpPr>
              <p:spPr bwMode="auto">
                <a:xfrm>
                  <a:off x="2634" y="5652"/>
                  <a:ext cx="562"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tabLst>
                      <a:tab pos="685800" algn="l"/>
                    </a:tabLst>
                  </a:pPr>
                  <a:r>
                    <a:rPr lang="en-US" altLang="zh-CN" sz="1800">
                      <a:ea typeface="SimSun" charset="0"/>
                      <a:cs typeface="SimSun" charset="0"/>
                    </a:rPr>
                    <a:t> </a:t>
                  </a:r>
                </a:p>
                <a:p>
                  <a:pPr algn="ctr" eaLnBrk="0" hangingPunct="0">
                    <a:tabLst>
                      <a:tab pos="685800" algn="l"/>
                    </a:tabLst>
                  </a:pPr>
                  <a:endParaRPr lang="en-US" altLang="zh-CN" sz="1800">
                    <a:ea typeface="SimSun" charset="0"/>
                    <a:cs typeface="SimSun" charset="0"/>
                  </a:endParaRPr>
                </a:p>
              </p:txBody>
            </p:sp>
            <p:sp>
              <p:nvSpPr>
                <p:cNvPr id="67715" name="Rectangle 223"/>
                <p:cNvSpPr>
                  <a:spLocks noChangeArrowheads="1"/>
                </p:cNvSpPr>
                <p:nvPr/>
              </p:nvSpPr>
              <p:spPr bwMode="auto">
                <a:xfrm>
                  <a:off x="2591" y="5652"/>
                  <a:ext cx="648"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endParaRPr lang="en-US" sz="2000"/>
                </a:p>
              </p:txBody>
            </p:sp>
          </p:grpSp>
          <p:grpSp>
            <p:nvGrpSpPr>
              <p:cNvPr id="67663" name="Group 224"/>
              <p:cNvGrpSpPr>
                <a:grpSpLocks/>
              </p:cNvGrpSpPr>
              <p:nvPr/>
            </p:nvGrpSpPr>
            <p:grpSpPr bwMode="auto">
              <a:xfrm>
                <a:off x="3239" y="5652"/>
                <a:ext cx="554" cy="403"/>
                <a:chOff x="3239" y="5652"/>
                <a:chExt cx="554" cy="403"/>
              </a:xfrm>
            </p:grpSpPr>
            <p:sp>
              <p:nvSpPr>
                <p:cNvPr id="67712" name="Rectangle 225"/>
                <p:cNvSpPr>
                  <a:spLocks noChangeArrowheads="1"/>
                </p:cNvSpPr>
                <p:nvPr/>
              </p:nvSpPr>
              <p:spPr bwMode="auto">
                <a:xfrm>
                  <a:off x="3282" y="5652"/>
                  <a:ext cx="468"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tabLst>
                      <a:tab pos="685800" algn="l"/>
                    </a:tabLst>
                  </a:pPr>
                  <a:r>
                    <a:rPr lang="en-US" altLang="zh-CN" sz="1800">
                      <a:ea typeface="SimSun" charset="0"/>
                      <a:cs typeface="SimSun" charset="0"/>
                    </a:rPr>
                    <a:t> </a:t>
                  </a:r>
                </a:p>
                <a:p>
                  <a:pPr algn="ctr" eaLnBrk="0" hangingPunct="0">
                    <a:tabLst>
                      <a:tab pos="685800" algn="l"/>
                    </a:tabLst>
                  </a:pPr>
                  <a:endParaRPr lang="en-US" altLang="zh-CN" sz="1800">
                    <a:ea typeface="SimSun" charset="0"/>
                    <a:cs typeface="SimSun" charset="0"/>
                  </a:endParaRPr>
                </a:p>
              </p:txBody>
            </p:sp>
            <p:sp>
              <p:nvSpPr>
                <p:cNvPr id="67713" name="Rectangle 226"/>
                <p:cNvSpPr>
                  <a:spLocks noChangeArrowheads="1"/>
                </p:cNvSpPr>
                <p:nvPr/>
              </p:nvSpPr>
              <p:spPr bwMode="auto">
                <a:xfrm>
                  <a:off x="3239" y="5652"/>
                  <a:ext cx="554"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endParaRPr lang="en-US" sz="2000"/>
                </a:p>
              </p:txBody>
            </p:sp>
          </p:grpSp>
          <p:grpSp>
            <p:nvGrpSpPr>
              <p:cNvPr id="67664" name="Group 227"/>
              <p:cNvGrpSpPr>
                <a:grpSpLocks/>
              </p:cNvGrpSpPr>
              <p:nvPr/>
            </p:nvGrpSpPr>
            <p:grpSpPr bwMode="auto">
              <a:xfrm>
                <a:off x="3793" y="5652"/>
                <a:ext cx="571" cy="403"/>
                <a:chOff x="3793" y="5652"/>
                <a:chExt cx="571" cy="403"/>
              </a:xfrm>
            </p:grpSpPr>
            <p:sp>
              <p:nvSpPr>
                <p:cNvPr id="67710" name="Rectangle 228"/>
                <p:cNvSpPr>
                  <a:spLocks noChangeArrowheads="1"/>
                </p:cNvSpPr>
                <p:nvPr/>
              </p:nvSpPr>
              <p:spPr bwMode="auto">
                <a:xfrm>
                  <a:off x="3836" y="5652"/>
                  <a:ext cx="485"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tabLst>
                      <a:tab pos="685800" algn="l"/>
                    </a:tabLst>
                  </a:pPr>
                  <a:r>
                    <a:rPr lang="en-US" altLang="zh-CN" sz="1800">
                      <a:ea typeface="SimSun" charset="0"/>
                      <a:cs typeface="SimSun" charset="0"/>
                    </a:rPr>
                    <a:t> </a:t>
                  </a:r>
                </a:p>
                <a:p>
                  <a:pPr algn="ctr" eaLnBrk="0" hangingPunct="0">
                    <a:tabLst>
                      <a:tab pos="685800" algn="l"/>
                    </a:tabLst>
                  </a:pPr>
                  <a:endParaRPr lang="en-US" altLang="zh-CN" sz="1800">
                    <a:ea typeface="SimSun" charset="0"/>
                    <a:cs typeface="SimSun" charset="0"/>
                  </a:endParaRPr>
                </a:p>
              </p:txBody>
            </p:sp>
            <p:sp>
              <p:nvSpPr>
                <p:cNvPr id="67711" name="Rectangle 229"/>
                <p:cNvSpPr>
                  <a:spLocks noChangeArrowheads="1"/>
                </p:cNvSpPr>
                <p:nvPr/>
              </p:nvSpPr>
              <p:spPr bwMode="auto">
                <a:xfrm>
                  <a:off x="3793" y="5652"/>
                  <a:ext cx="571"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endParaRPr lang="en-US" sz="2000"/>
                </a:p>
              </p:txBody>
            </p:sp>
          </p:grpSp>
          <p:grpSp>
            <p:nvGrpSpPr>
              <p:cNvPr id="67665" name="Group 230"/>
              <p:cNvGrpSpPr>
                <a:grpSpLocks/>
              </p:cNvGrpSpPr>
              <p:nvPr/>
            </p:nvGrpSpPr>
            <p:grpSpPr bwMode="auto">
              <a:xfrm>
                <a:off x="0" y="6055"/>
                <a:ext cx="1857" cy="403"/>
                <a:chOff x="0" y="6055"/>
                <a:chExt cx="1857" cy="403"/>
              </a:xfrm>
            </p:grpSpPr>
            <p:sp>
              <p:nvSpPr>
                <p:cNvPr id="67708" name="Rectangle 231"/>
                <p:cNvSpPr>
                  <a:spLocks noChangeArrowheads="1"/>
                </p:cNvSpPr>
                <p:nvPr/>
              </p:nvSpPr>
              <p:spPr bwMode="auto">
                <a:xfrm>
                  <a:off x="43" y="6055"/>
                  <a:ext cx="1771"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tabLst>
                      <a:tab pos="685800" algn="l"/>
                    </a:tabLst>
                  </a:pPr>
                  <a:r>
                    <a:rPr lang="mn-MN" altLang="zh-CN" sz="1800">
                      <a:ea typeface="SimSun" charset="0"/>
                      <a:cs typeface="SimSun" charset="0"/>
                    </a:rPr>
                    <a:t>Итгэх итгэлийг өгдөг</a:t>
                  </a:r>
                  <a:endParaRPr lang="en-US" altLang="zh-CN" sz="1800">
                    <a:ea typeface="SimSun" charset="0"/>
                    <a:cs typeface="SimSun" charset="0"/>
                  </a:endParaRPr>
                </a:p>
              </p:txBody>
            </p:sp>
            <p:sp>
              <p:nvSpPr>
                <p:cNvPr id="67709" name="Rectangle 232"/>
                <p:cNvSpPr>
                  <a:spLocks noChangeArrowheads="1"/>
                </p:cNvSpPr>
                <p:nvPr/>
              </p:nvSpPr>
              <p:spPr bwMode="auto">
                <a:xfrm>
                  <a:off x="0" y="6055"/>
                  <a:ext cx="1857"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endParaRPr lang="en-US" sz="2000"/>
                </a:p>
              </p:txBody>
            </p:sp>
          </p:grpSp>
          <p:grpSp>
            <p:nvGrpSpPr>
              <p:cNvPr id="67666" name="Group 233"/>
              <p:cNvGrpSpPr>
                <a:grpSpLocks/>
              </p:cNvGrpSpPr>
              <p:nvPr/>
            </p:nvGrpSpPr>
            <p:grpSpPr bwMode="auto">
              <a:xfrm>
                <a:off x="1857" y="6055"/>
                <a:ext cx="734" cy="403"/>
                <a:chOff x="1857" y="6055"/>
                <a:chExt cx="734" cy="403"/>
              </a:xfrm>
            </p:grpSpPr>
            <p:sp>
              <p:nvSpPr>
                <p:cNvPr id="67706" name="Rectangle 234"/>
                <p:cNvSpPr>
                  <a:spLocks noChangeArrowheads="1"/>
                </p:cNvSpPr>
                <p:nvPr/>
              </p:nvSpPr>
              <p:spPr bwMode="auto">
                <a:xfrm>
                  <a:off x="1900" y="6055"/>
                  <a:ext cx="648"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tabLst>
                      <a:tab pos="685800" algn="l"/>
                    </a:tabLst>
                  </a:pPr>
                  <a:r>
                    <a:rPr lang="en-US" altLang="zh-CN" sz="1800">
                      <a:ea typeface="SimSun" charset="0"/>
                      <a:cs typeface="SimSun" charset="0"/>
                    </a:rPr>
                    <a:t>1:29</a:t>
                  </a:r>
                </a:p>
              </p:txBody>
            </p:sp>
            <p:sp>
              <p:nvSpPr>
                <p:cNvPr id="67707" name="Rectangle 235"/>
                <p:cNvSpPr>
                  <a:spLocks noChangeArrowheads="1"/>
                </p:cNvSpPr>
                <p:nvPr/>
              </p:nvSpPr>
              <p:spPr bwMode="auto">
                <a:xfrm>
                  <a:off x="1857" y="6055"/>
                  <a:ext cx="734"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endParaRPr lang="en-US" sz="2000"/>
                </a:p>
              </p:txBody>
            </p:sp>
          </p:grpSp>
          <p:grpSp>
            <p:nvGrpSpPr>
              <p:cNvPr id="67667" name="Group 236"/>
              <p:cNvGrpSpPr>
                <a:grpSpLocks/>
              </p:cNvGrpSpPr>
              <p:nvPr/>
            </p:nvGrpSpPr>
            <p:grpSpPr bwMode="auto">
              <a:xfrm>
                <a:off x="2591" y="6055"/>
                <a:ext cx="648" cy="403"/>
                <a:chOff x="2591" y="6055"/>
                <a:chExt cx="648" cy="403"/>
              </a:xfrm>
            </p:grpSpPr>
            <p:sp>
              <p:nvSpPr>
                <p:cNvPr id="67704" name="Rectangle 237"/>
                <p:cNvSpPr>
                  <a:spLocks noChangeArrowheads="1"/>
                </p:cNvSpPr>
                <p:nvPr/>
              </p:nvSpPr>
              <p:spPr bwMode="auto">
                <a:xfrm>
                  <a:off x="2634" y="6055"/>
                  <a:ext cx="562"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tabLst>
                      <a:tab pos="685800" algn="l"/>
                    </a:tabLst>
                  </a:pPr>
                  <a:r>
                    <a:rPr lang="en-US" altLang="zh-CN" sz="1800">
                      <a:ea typeface="SimSun" charset="0"/>
                      <a:cs typeface="SimSun" charset="0"/>
                    </a:rPr>
                    <a:t> </a:t>
                  </a:r>
                </a:p>
                <a:p>
                  <a:pPr algn="ctr" eaLnBrk="0" hangingPunct="0">
                    <a:tabLst>
                      <a:tab pos="685800" algn="l"/>
                    </a:tabLst>
                  </a:pPr>
                  <a:endParaRPr lang="en-US" altLang="zh-CN" sz="1800">
                    <a:ea typeface="SimSun" charset="0"/>
                    <a:cs typeface="SimSun" charset="0"/>
                  </a:endParaRPr>
                </a:p>
              </p:txBody>
            </p:sp>
            <p:sp>
              <p:nvSpPr>
                <p:cNvPr id="67705" name="Rectangle 238"/>
                <p:cNvSpPr>
                  <a:spLocks noChangeArrowheads="1"/>
                </p:cNvSpPr>
                <p:nvPr/>
              </p:nvSpPr>
              <p:spPr bwMode="auto">
                <a:xfrm>
                  <a:off x="2591" y="6055"/>
                  <a:ext cx="648"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endParaRPr lang="en-US" sz="2000"/>
                </a:p>
              </p:txBody>
            </p:sp>
          </p:grpSp>
          <p:grpSp>
            <p:nvGrpSpPr>
              <p:cNvPr id="67668" name="Group 239"/>
              <p:cNvGrpSpPr>
                <a:grpSpLocks/>
              </p:cNvGrpSpPr>
              <p:nvPr/>
            </p:nvGrpSpPr>
            <p:grpSpPr bwMode="auto">
              <a:xfrm>
                <a:off x="3239" y="6055"/>
                <a:ext cx="554" cy="403"/>
                <a:chOff x="3239" y="6055"/>
                <a:chExt cx="554" cy="403"/>
              </a:xfrm>
            </p:grpSpPr>
            <p:sp>
              <p:nvSpPr>
                <p:cNvPr id="67702" name="Rectangle 240"/>
                <p:cNvSpPr>
                  <a:spLocks noChangeArrowheads="1"/>
                </p:cNvSpPr>
                <p:nvPr/>
              </p:nvSpPr>
              <p:spPr bwMode="auto">
                <a:xfrm>
                  <a:off x="3282" y="6055"/>
                  <a:ext cx="468"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tabLst>
                      <a:tab pos="685800" algn="l"/>
                    </a:tabLst>
                  </a:pPr>
                  <a:r>
                    <a:rPr lang="en-US" altLang="zh-CN" sz="1800">
                      <a:ea typeface="SimSun" charset="0"/>
                      <a:cs typeface="SimSun" charset="0"/>
                    </a:rPr>
                    <a:t> </a:t>
                  </a:r>
                </a:p>
                <a:p>
                  <a:pPr algn="ctr" eaLnBrk="0" hangingPunct="0">
                    <a:tabLst>
                      <a:tab pos="685800" algn="l"/>
                    </a:tabLst>
                  </a:pPr>
                  <a:endParaRPr lang="en-US" altLang="zh-CN" sz="1800">
                    <a:ea typeface="SimSun" charset="0"/>
                    <a:cs typeface="SimSun" charset="0"/>
                  </a:endParaRPr>
                </a:p>
              </p:txBody>
            </p:sp>
            <p:sp>
              <p:nvSpPr>
                <p:cNvPr id="67703" name="Rectangle 241"/>
                <p:cNvSpPr>
                  <a:spLocks noChangeArrowheads="1"/>
                </p:cNvSpPr>
                <p:nvPr/>
              </p:nvSpPr>
              <p:spPr bwMode="auto">
                <a:xfrm>
                  <a:off x="3239" y="6055"/>
                  <a:ext cx="554"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endParaRPr lang="en-US" sz="2000"/>
                </a:p>
              </p:txBody>
            </p:sp>
          </p:grpSp>
          <p:grpSp>
            <p:nvGrpSpPr>
              <p:cNvPr id="67669" name="Group 242"/>
              <p:cNvGrpSpPr>
                <a:grpSpLocks/>
              </p:cNvGrpSpPr>
              <p:nvPr/>
            </p:nvGrpSpPr>
            <p:grpSpPr bwMode="auto">
              <a:xfrm>
                <a:off x="3793" y="6055"/>
                <a:ext cx="571" cy="403"/>
                <a:chOff x="3793" y="6055"/>
                <a:chExt cx="571" cy="403"/>
              </a:xfrm>
            </p:grpSpPr>
            <p:sp>
              <p:nvSpPr>
                <p:cNvPr id="67700" name="Rectangle 243"/>
                <p:cNvSpPr>
                  <a:spLocks noChangeArrowheads="1"/>
                </p:cNvSpPr>
                <p:nvPr/>
              </p:nvSpPr>
              <p:spPr bwMode="auto">
                <a:xfrm>
                  <a:off x="3836" y="6055"/>
                  <a:ext cx="485"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tabLst>
                      <a:tab pos="685800" algn="l"/>
                    </a:tabLst>
                  </a:pPr>
                  <a:r>
                    <a:rPr lang="en-US" altLang="zh-CN" sz="1800">
                      <a:ea typeface="SimSun" charset="0"/>
                      <a:cs typeface="SimSun" charset="0"/>
                    </a:rPr>
                    <a:t> </a:t>
                  </a:r>
                </a:p>
                <a:p>
                  <a:pPr algn="ctr" eaLnBrk="0" hangingPunct="0">
                    <a:tabLst>
                      <a:tab pos="685800" algn="l"/>
                    </a:tabLst>
                  </a:pPr>
                  <a:endParaRPr lang="en-US" altLang="zh-CN" sz="1800">
                    <a:ea typeface="SimSun" charset="0"/>
                    <a:cs typeface="SimSun" charset="0"/>
                  </a:endParaRPr>
                </a:p>
              </p:txBody>
            </p:sp>
            <p:sp>
              <p:nvSpPr>
                <p:cNvPr id="67701" name="Rectangle 244"/>
                <p:cNvSpPr>
                  <a:spLocks noChangeArrowheads="1"/>
                </p:cNvSpPr>
                <p:nvPr/>
              </p:nvSpPr>
              <p:spPr bwMode="auto">
                <a:xfrm>
                  <a:off x="3793" y="6055"/>
                  <a:ext cx="571"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endParaRPr lang="en-US" sz="2000"/>
                </a:p>
              </p:txBody>
            </p:sp>
          </p:grpSp>
          <p:grpSp>
            <p:nvGrpSpPr>
              <p:cNvPr id="67670" name="Group 245"/>
              <p:cNvGrpSpPr>
                <a:grpSpLocks/>
              </p:cNvGrpSpPr>
              <p:nvPr/>
            </p:nvGrpSpPr>
            <p:grpSpPr bwMode="auto">
              <a:xfrm>
                <a:off x="0" y="6458"/>
                <a:ext cx="1857" cy="403"/>
                <a:chOff x="0" y="6458"/>
                <a:chExt cx="1857" cy="403"/>
              </a:xfrm>
            </p:grpSpPr>
            <p:sp>
              <p:nvSpPr>
                <p:cNvPr id="67698" name="Rectangle 246"/>
                <p:cNvSpPr>
                  <a:spLocks noChangeArrowheads="1"/>
                </p:cNvSpPr>
                <p:nvPr/>
              </p:nvSpPr>
              <p:spPr bwMode="auto">
                <a:xfrm>
                  <a:off x="43" y="6458"/>
                  <a:ext cx="1771"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tabLst>
                      <a:tab pos="685800" algn="l"/>
                    </a:tabLst>
                  </a:pPr>
                  <a:r>
                    <a:rPr lang="mn-MN" altLang="zh-CN" sz="1800">
                      <a:ea typeface="SimSun" charset="0"/>
                      <a:cs typeface="SimSun" charset="0"/>
                    </a:rPr>
                    <a:t>Үйлчлэлийн эрх мэдлийг өгдөг</a:t>
                  </a:r>
                  <a:endParaRPr lang="en-US" altLang="zh-CN" sz="1800">
                    <a:ea typeface="SimSun" charset="0"/>
                    <a:cs typeface="SimSun" charset="0"/>
                  </a:endParaRPr>
                </a:p>
              </p:txBody>
            </p:sp>
            <p:sp>
              <p:nvSpPr>
                <p:cNvPr id="67699" name="Rectangle 247"/>
                <p:cNvSpPr>
                  <a:spLocks noChangeArrowheads="1"/>
                </p:cNvSpPr>
                <p:nvPr/>
              </p:nvSpPr>
              <p:spPr bwMode="auto">
                <a:xfrm>
                  <a:off x="0" y="6458"/>
                  <a:ext cx="1857"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endParaRPr lang="en-US" sz="2000"/>
                </a:p>
              </p:txBody>
            </p:sp>
          </p:grpSp>
          <p:grpSp>
            <p:nvGrpSpPr>
              <p:cNvPr id="67671" name="Group 248"/>
              <p:cNvGrpSpPr>
                <a:grpSpLocks/>
              </p:cNvGrpSpPr>
              <p:nvPr/>
            </p:nvGrpSpPr>
            <p:grpSpPr bwMode="auto">
              <a:xfrm>
                <a:off x="1857" y="6458"/>
                <a:ext cx="734" cy="403"/>
                <a:chOff x="1857" y="6458"/>
                <a:chExt cx="734" cy="403"/>
              </a:xfrm>
            </p:grpSpPr>
            <p:sp>
              <p:nvSpPr>
                <p:cNvPr id="67696" name="Rectangle 249"/>
                <p:cNvSpPr>
                  <a:spLocks noChangeArrowheads="1"/>
                </p:cNvSpPr>
                <p:nvPr/>
              </p:nvSpPr>
              <p:spPr bwMode="auto">
                <a:xfrm>
                  <a:off x="1900" y="6458"/>
                  <a:ext cx="648"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tabLst>
                      <a:tab pos="685800" algn="l"/>
                    </a:tabLst>
                  </a:pPr>
                  <a:r>
                    <a:rPr lang="en-US" altLang="zh-CN" sz="1800">
                      <a:latin typeface="Arial Narrow" charset="0"/>
                      <a:ea typeface="SimSun" charset="0"/>
                      <a:cs typeface="SimSun" charset="0"/>
                    </a:rPr>
                    <a:t>1:1, 14-18, 22</a:t>
                  </a:r>
                </a:p>
              </p:txBody>
            </p:sp>
            <p:sp>
              <p:nvSpPr>
                <p:cNvPr id="67697" name="Rectangle 250"/>
                <p:cNvSpPr>
                  <a:spLocks noChangeArrowheads="1"/>
                </p:cNvSpPr>
                <p:nvPr/>
              </p:nvSpPr>
              <p:spPr bwMode="auto">
                <a:xfrm>
                  <a:off x="1857" y="6458"/>
                  <a:ext cx="734"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endParaRPr lang="en-US" sz="2000"/>
                </a:p>
              </p:txBody>
            </p:sp>
          </p:grpSp>
          <p:grpSp>
            <p:nvGrpSpPr>
              <p:cNvPr id="67672" name="Group 251"/>
              <p:cNvGrpSpPr>
                <a:grpSpLocks/>
              </p:cNvGrpSpPr>
              <p:nvPr/>
            </p:nvGrpSpPr>
            <p:grpSpPr bwMode="auto">
              <a:xfrm>
                <a:off x="2591" y="6458"/>
                <a:ext cx="648" cy="403"/>
                <a:chOff x="2591" y="6458"/>
                <a:chExt cx="648" cy="403"/>
              </a:xfrm>
            </p:grpSpPr>
            <p:sp>
              <p:nvSpPr>
                <p:cNvPr id="67694" name="Rectangle 252"/>
                <p:cNvSpPr>
                  <a:spLocks noChangeArrowheads="1"/>
                </p:cNvSpPr>
                <p:nvPr/>
              </p:nvSpPr>
              <p:spPr bwMode="auto">
                <a:xfrm>
                  <a:off x="2634" y="6458"/>
                  <a:ext cx="562"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tabLst>
                      <a:tab pos="685800" algn="l"/>
                    </a:tabLst>
                  </a:pPr>
                  <a:r>
                    <a:rPr lang="en-US" altLang="zh-CN" sz="1800">
                      <a:ea typeface="SimSun" charset="0"/>
                      <a:cs typeface="SimSun" charset="0"/>
                    </a:rPr>
                    <a:t> </a:t>
                  </a:r>
                </a:p>
                <a:p>
                  <a:pPr algn="ctr" eaLnBrk="0" hangingPunct="0">
                    <a:tabLst>
                      <a:tab pos="685800" algn="l"/>
                    </a:tabLst>
                  </a:pPr>
                  <a:endParaRPr lang="en-US" altLang="zh-CN" sz="1800">
                    <a:ea typeface="SimSun" charset="0"/>
                    <a:cs typeface="SimSun" charset="0"/>
                  </a:endParaRPr>
                </a:p>
              </p:txBody>
            </p:sp>
            <p:sp>
              <p:nvSpPr>
                <p:cNvPr id="67695" name="Rectangle 253"/>
                <p:cNvSpPr>
                  <a:spLocks noChangeArrowheads="1"/>
                </p:cNvSpPr>
                <p:nvPr/>
              </p:nvSpPr>
              <p:spPr bwMode="auto">
                <a:xfrm>
                  <a:off x="2591" y="6458"/>
                  <a:ext cx="648"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endParaRPr lang="en-US" sz="2000"/>
                </a:p>
              </p:txBody>
            </p:sp>
          </p:grpSp>
          <p:grpSp>
            <p:nvGrpSpPr>
              <p:cNvPr id="67673" name="Group 254"/>
              <p:cNvGrpSpPr>
                <a:grpSpLocks/>
              </p:cNvGrpSpPr>
              <p:nvPr/>
            </p:nvGrpSpPr>
            <p:grpSpPr bwMode="auto">
              <a:xfrm>
                <a:off x="3239" y="6458"/>
                <a:ext cx="554" cy="403"/>
                <a:chOff x="3239" y="6458"/>
                <a:chExt cx="554" cy="403"/>
              </a:xfrm>
            </p:grpSpPr>
            <p:sp>
              <p:nvSpPr>
                <p:cNvPr id="67692" name="Rectangle 255"/>
                <p:cNvSpPr>
                  <a:spLocks noChangeArrowheads="1"/>
                </p:cNvSpPr>
                <p:nvPr/>
              </p:nvSpPr>
              <p:spPr bwMode="auto">
                <a:xfrm>
                  <a:off x="3282" y="6458"/>
                  <a:ext cx="468"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tabLst>
                      <a:tab pos="685800" algn="l"/>
                    </a:tabLst>
                  </a:pPr>
                  <a:r>
                    <a:rPr lang="en-US" altLang="zh-CN" sz="1800">
                      <a:ea typeface="SimSun" charset="0"/>
                      <a:cs typeface="SimSun" charset="0"/>
                    </a:rPr>
                    <a:t> </a:t>
                  </a:r>
                </a:p>
                <a:p>
                  <a:pPr algn="ctr" eaLnBrk="0" hangingPunct="0">
                    <a:tabLst>
                      <a:tab pos="685800" algn="l"/>
                    </a:tabLst>
                  </a:pPr>
                  <a:endParaRPr lang="en-US" altLang="zh-CN" sz="1800">
                    <a:ea typeface="SimSun" charset="0"/>
                    <a:cs typeface="SimSun" charset="0"/>
                  </a:endParaRPr>
                </a:p>
              </p:txBody>
            </p:sp>
            <p:sp>
              <p:nvSpPr>
                <p:cNvPr id="67693" name="Rectangle 256"/>
                <p:cNvSpPr>
                  <a:spLocks noChangeArrowheads="1"/>
                </p:cNvSpPr>
                <p:nvPr/>
              </p:nvSpPr>
              <p:spPr bwMode="auto">
                <a:xfrm>
                  <a:off x="3239" y="6458"/>
                  <a:ext cx="554"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endParaRPr lang="en-US" sz="2000"/>
                </a:p>
              </p:txBody>
            </p:sp>
          </p:grpSp>
          <p:grpSp>
            <p:nvGrpSpPr>
              <p:cNvPr id="67674" name="Group 257"/>
              <p:cNvGrpSpPr>
                <a:grpSpLocks/>
              </p:cNvGrpSpPr>
              <p:nvPr/>
            </p:nvGrpSpPr>
            <p:grpSpPr bwMode="auto">
              <a:xfrm>
                <a:off x="3793" y="6458"/>
                <a:ext cx="571" cy="403"/>
                <a:chOff x="3793" y="6458"/>
                <a:chExt cx="571" cy="403"/>
              </a:xfrm>
            </p:grpSpPr>
            <p:sp>
              <p:nvSpPr>
                <p:cNvPr id="67690" name="Rectangle 258"/>
                <p:cNvSpPr>
                  <a:spLocks noChangeArrowheads="1"/>
                </p:cNvSpPr>
                <p:nvPr/>
              </p:nvSpPr>
              <p:spPr bwMode="auto">
                <a:xfrm>
                  <a:off x="3836" y="6458"/>
                  <a:ext cx="485"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tabLst>
                      <a:tab pos="685800" algn="l"/>
                    </a:tabLst>
                  </a:pPr>
                  <a:r>
                    <a:rPr lang="en-US" altLang="zh-CN" sz="1800">
                      <a:ea typeface="SimSun" charset="0"/>
                      <a:cs typeface="SimSun" charset="0"/>
                    </a:rPr>
                    <a:t> </a:t>
                  </a:r>
                </a:p>
                <a:p>
                  <a:pPr algn="ctr" eaLnBrk="0" hangingPunct="0">
                    <a:tabLst>
                      <a:tab pos="685800" algn="l"/>
                    </a:tabLst>
                  </a:pPr>
                  <a:endParaRPr lang="en-US" altLang="zh-CN" sz="1800">
                    <a:ea typeface="SimSun" charset="0"/>
                    <a:cs typeface="SimSun" charset="0"/>
                  </a:endParaRPr>
                </a:p>
              </p:txBody>
            </p:sp>
            <p:sp>
              <p:nvSpPr>
                <p:cNvPr id="67691" name="Rectangle 259"/>
                <p:cNvSpPr>
                  <a:spLocks noChangeArrowheads="1"/>
                </p:cNvSpPr>
                <p:nvPr/>
              </p:nvSpPr>
              <p:spPr bwMode="auto">
                <a:xfrm>
                  <a:off x="3793" y="6458"/>
                  <a:ext cx="571"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endParaRPr lang="en-US" sz="2000"/>
                </a:p>
              </p:txBody>
            </p:sp>
          </p:grpSp>
          <p:grpSp>
            <p:nvGrpSpPr>
              <p:cNvPr id="67675" name="Group 260"/>
              <p:cNvGrpSpPr>
                <a:grpSpLocks/>
              </p:cNvGrpSpPr>
              <p:nvPr/>
            </p:nvGrpSpPr>
            <p:grpSpPr bwMode="auto">
              <a:xfrm>
                <a:off x="-60" y="6723"/>
                <a:ext cx="1980" cy="541"/>
                <a:chOff x="-60" y="6723"/>
                <a:chExt cx="1980" cy="541"/>
              </a:xfrm>
            </p:grpSpPr>
            <p:sp>
              <p:nvSpPr>
                <p:cNvPr id="67688" name="Rectangle 261"/>
                <p:cNvSpPr>
                  <a:spLocks noChangeArrowheads="1"/>
                </p:cNvSpPr>
                <p:nvPr/>
              </p:nvSpPr>
              <p:spPr bwMode="auto">
                <a:xfrm>
                  <a:off x="-60" y="6723"/>
                  <a:ext cx="1980" cy="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tabLst>
                      <a:tab pos="685800" algn="l"/>
                    </a:tabLst>
                  </a:pPr>
                  <a:r>
                    <a:rPr lang="mn-MN" altLang="zh-CN" sz="1800">
                      <a:ea typeface="SimSun" charset="0"/>
                      <a:cs typeface="SimSun" charset="0"/>
                    </a:rPr>
                    <a:t>Түүнийг алдаршуулах чадварыг өгдөг</a:t>
                  </a:r>
                  <a:endParaRPr lang="en-US" altLang="zh-CN" sz="1800">
                    <a:ea typeface="SimSun" charset="0"/>
                    <a:cs typeface="SimSun" charset="0"/>
                  </a:endParaRPr>
                </a:p>
              </p:txBody>
            </p:sp>
            <p:sp>
              <p:nvSpPr>
                <p:cNvPr id="67689" name="Rectangle 262"/>
                <p:cNvSpPr>
                  <a:spLocks noChangeArrowheads="1"/>
                </p:cNvSpPr>
                <p:nvPr/>
              </p:nvSpPr>
              <p:spPr bwMode="auto">
                <a:xfrm>
                  <a:off x="0" y="6861"/>
                  <a:ext cx="1857"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endParaRPr lang="en-US" sz="2000"/>
                </a:p>
              </p:txBody>
            </p:sp>
          </p:grpSp>
          <p:grpSp>
            <p:nvGrpSpPr>
              <p:cNvPr id="67676" name="Group 263"/>
              <p:cNvGrpSpPr>
                <a:grpSpLocks/>
              </p:cNvGrpSpPr>
              <p:nvPr/>
            </p:nvGrpSpPr>
            <p:grpSpPr bwMode="auto">
              <a:xfrm>
                <a:off x="1857" y="6861"/>
                <a:ext cx="734" cy="403"/>
                <a:chOff x="1857" y="6861"/>
                <a:chExt cx="734" cy="403"/>
              </a:xfrm>
            </p:grpSpPr>
            <p:sp>
              <p:nvSpPr>
                <p:cNvPr id="67686" name="Rectangle 264"/>
                <p:cNvSpPr>
                  <a:spLocks noChangeArrowheads="1"/>
                </p:cNvSpPr>
                <p:nvPr/>
              </p:nvSpPr>
              <p:spPr bwMode="auto">
                <a:xfrm>
                  <a:off x="1900" y="6861"/>
                  <a:ext cx="648"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tabLst>
                      <a:tab pos="685800" algn="l"/>
                    </a:tabLst>
                  </a:pPr>
                  <a:r>
                    <a:rPr lang="en-US" altLang="zh-CN" sz="1800">
                      <a:ea typeface="SimSun" charset="0"/>
                      <a:cs typeface="SimSun" charset="0"/>
                    </a:rPr>
                    <a:t> </a:t>
                  </a:r>
                </a:p>
                <a:p>
                  <a:pPr algn="ctr" eaLnBrk="0" hangingPunct="0">
                    <a:tabLst>
                      <a:tab pos="685800" algn="l"/>
                    </a:tabLst>
                  </a:pPr>
                  <a:endParaRPr lang="en-US" altLang="zh-CN" sz="1800">
                    <a:ea typeface="SimSun" charset="0"/>
                    <a:cs typeface="SimSun" charset="0"/>
                  </a:endParaRPr>
                </a:p>
              </p:txBody>
            </p:sp>
            <p:sp>
              <p:nvSpPr>
                <p:cNvPr id="67687" name="Rectangle 265"/>
                <p:cNvSpPr>
                  <a:spLocks noChangeArrowheads="1"/>
                </p:cNvSpPr>
                <p:nvPr/>
              </p:nvSpPr>
              <p:spPr bwMode="auto">
                <a:xfrm>
                  <a:off x="1857" y="6861"/>
                  <a:ext cx="734"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endParaRPr lang="en-US" sz="2000"/>
                </a:p>
              </p:txBody>
            </p:sp>
          </p:grpSp>
          <p:grpSp>
            <p:nvGrpSpPr>
              <p:cNvPr id="67677" name="Group 266"/>
              <p:cNvGrpSpPr>
                <a:grpSpLocks/>
              </p:cNvGrpSpPr>
              <p:nvPr/>
            </p:nvGrpSpPr>
            <p:grpSpPr bwMode="auto">
              <a:xfrm>
                <a:off x="2591" y="6861"/>
                <a:ext cx="648" cy="403"/>
                <a:chOff x="2591" y="6861"/>
                <a:chExt cx="648" cy="403"/>
              </a:xfrm>
            </p:grpSpPr>
            <p:sp>
              <p:nvSpPr>
                <p:cNvPr id="67684" name="Rectangle 267"/>
                <p:cNvSpPr>
                  <a:spLocks noChangeArrowheads="1"/>
                </p:cNvSpPr>
                <p:nvPr/>
              </p:nvSpPr>
              <p:spPr bwMode="auto">
                <a:xfrm>
                  <a:off x="2634" y="6861"/>
                  <a:ext cx="562"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tabLst>
                      <a:tab pos="685800" algn="l"/>
                    </a:tabLst>
                  </a:pPr>
                  <a:r>
                    <a:rPr lang="en-US" altLang="zh-CN" sz="1800">
                      <a:ea typeface="SimSun" charset="0"/>
                      <a:cs typeface="SimSun" charset="0"/>
                    </a:rPr>
                    <a:t> </a:t>
                  </a:r>
                </a:p>
                <a:p>
                  <a:pPr algn="ctr" eaLnBrk="0" hangingPunct="0">
                    <a:tabLst>
                      <a:tab pos="685800" algn="l"/>
                    </a:tabLst>
                  </a:pPr>
                  <a:endParaRPr lang="en-US" altLang="zh-CN" sz="1800">
                    <a:ea typeface="SimSun" charset="0"/>
                    <a:cs typeface="SimSun" charset="0"/>
                  </a:endParaRPr>
                </a:p>
              </p:txBody>
            </p:sp>
            <p:sp>
              <p:nvSpPr>
                <p:cNvPr id="67685" name="Rectangle 268"/>
                <p:cNvSpPr>
                  <a:spLocks noChangeArrowheads="1"/>
                </p:cNvSpPr>
                <p:nvPr/>
              </p:nvSpPr>
              <p:spPr bwMode="auto">
                <a:xfrm>
                  <a:off x="2591" y="6861"/>
                  <a:ext cx="648"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endParaRPr lang="en-US" sz="2000"/>
                </a:p>
              </p:txBody>
            </p:sp>
          </p:grpSp>
          <p:grpSp>
            <p:nvGrpSpPr>
              <p:cNvPr id="67678" name="Group 269"/>
              <p:cNvGrpSpPr>
                <a:grpSpLocks/>
              </p:cNvGrpSpPr>
              <p:nvPr/>
            </p:nvGrpSpPr>
            <p:grpSpPr bwMode="auto">
              <a:xfrm>
                <a:off x="3239" y="6861"/>
                <a:ext cx="554" cy="403"/>
                <a:chOff x="3239" y="6861"/>
                <a:chExt cx="554" cy="403"/>
              </a:xfrm>
            </p:grpSpPr>
            <p:sp>
              <p:nvSpPr>
                <p:cNvPr id="67682" name="Rectangle 270"/>
                <p:cNvSpPr>
                  <a:spLocks noChangeArrowheads="1"/>
                </p:cNvSpPr>
                <p:nvPr/>
              </p:nvSpPr>
              <p:spPr bwMode="auto">
                <a:xfrm>
                  <a:off x="3282" y="6861"/>
                  <a:ext cx="468"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tabLst>
                      <a:tab pos="685800" algn="l"/>
                    </a:tabLst>
                  </a:pPr>
                  <a:r>
                    <a:rPr lang="en-US" altLang="zh-CN" sz="1800">
                      <a:ea typeface="SimSun" charset="0"/>
                      <a:cs typeface="SimSun" charset="0"/>
                    </a:rPr>
                    <a:t>3:3</a:t>
                  </a:r>
                </a:p>
              </p:txBody>
            </p:sp>
            <p:sp>
              <p:nvSpPr>
                <p:cNvPr id="67683" name="Rectangle 271"/>
                <p:cNvSpPr>
                  <a:spLocks noChangeArrowheads="1"/>
                </p:cNvSpPr>
                <p:nvPr/>
              </p:nvSpPr>
              <p:spPr bwMode="auto">
                <a:xfrm>
                  <a:off x="3239" y="6861"/>
                  <a:ext cx="554"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endParaRPr lang="en-US" sz="2000"/>
                </a:p>
              </p:txBody>
            </p:sp>
          </p:grpSp>
          <p:grpSp>
            <p:nvGrpSpPr>
              <p:cNvPr id="67679" name="Group 272"/>
              <p:cNvGrpSpPr>
                <a:grpSpLocks/>
              </p:cNvGrpSpPr>
              <p:nvPr/>
            </p:nvGrpSpPr>
            <p:grpSpPr bwMode="auto">
              <a:xfrm>
                <a:off x="3793" y="6861"/>
                <a:ext cx="571" cy="403"/>
                <a:chOff x="3793" y="6861"/>
                <a:chExt cx="571" cy="403"/>
              </a:xfrm>
            </p:grpSpPr>
            <p:sp>
              <p:nvSpPr>
                <p:cNvPr id="67680" name="Rectangle 273"/>
                <p:cNvSpPr>
                  <a:spLocks noChangeArrowheads="1"/>
                </p:cNvSpPr>
                <p:nvPr/>
              </p:nvSpPr>
              <p:spPr bwMode="auto">
                <a:xfrm>
                  <a:off x="3836" y="6861"/>
                  <a:ext cx="485"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tabLst>
                      <a:tab pos="685800" algn="l"/>
                    </a:tabLst>
                  </a:pPr>
                  <a:r>
                    <a:rPr lang="en-US" altLang="zh-CN" sz="1800">
                      <a:ea typeface="SimSun" charset="0"/>
                      <a:cs typeface="SimSun" charset="0"/>
                    </a:rPr>
                    <a:t> </a:t>
                  </a:r>
                </a:p>
                <a:p>
                  <a:pPr algn="ctr" eaLnBrk="0" hangingPunct="0">
                    <a:tabLst>
                      <a:tab pos="685800" algn="l"/>
                    </a:tabLst>
                  </a:pPr>
                  <a:endParaRPr lang="en-US" altLang="zh-CN" sz="1800">
                    <a:ea typeface="SimSun" charset="0"/>
                    <a:cs typeface="SimSun" charset="0"/>
                  </a:endParaRPr>
                </a:p>
              </p:txBody>
            </p:sp>
            <p:sp>
              <p:nvSpPr>
                <p:cNvPr id="67681" name="Rectangle 274"/>
                <p:cNvSpPr>
                  <a:spLocks noChangeArrowheads="1"/>
                </p:cNvSpPr>
                <p:nvPr/>
              </p:nvSpPr>
              <p:spPr bwMode="auto">
                <a:xfrm>
                  <a:off x="3793" y="6861"/>
                  <a:ext cx="571"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endParaRPr lang="en-US" sz="2000"/>
                </a:p>
              </p:txBody>
            </p:sp>
          </p:grpSp>
        </p:grpSp>
        <p:sp>
          <p:nvSpPr>
            <p:cNvPr id="67589" name="Rectangle 275"/>
            <p:cNvSpPr>
              <a:spLocks noChangeArrowheads="1"/>
            </p:cNvSpPr>
            <p:nvPr/>
          </p:nvSpPr>
          <p:spPr bwMode="auto">
            <a:xfrm>
              <a:off x="-4" y="-4"/>
              <a:ext cx="4372" cy="7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4287" cap="sq">
                  <a:solidFill>
                    <a:srgbClr val="000000"/>
                  </a:solidFill>
                  <a:miter lim="800000"/>
                  <a:headEnd type="none" w="sm" len="sm"/>
                  <a:tailEnd type="none" w="sm" len="sm"/>
                </a14:hiddenLine>
              </a:ext>
            </a:extLst>
          </p:spPr>
          <p:txBody>
            <a:bodyPr wrap="none" lIns="0" tIns="0" rIns="0" bIns="0" anchor="ctr" anchorCtr="1"/>
            <a:lstStyle/>
            <a:p>
              <a:endParaRPr lang="en-US" sz="2000"/>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610" name="Group 327"/>
          <p:cNvGrpSpPr>
            <a:grpSpLocks/>
          </p:cNvGrpSpPr>
          <p:nvPr/>
        </p:nvGrpSpPr>
        <p:grpSpPr bwMode="auto">
          <a:xfrm>
            <a:off x="0" y="685800"/>
            <a:ext cx="9144000" cy="6096000"/>
            <a:chOff x="0" y="432"/>
            <a:chExt cx="5760" cy="3840"/>
          </a:xfrm>
        </p:grpSpPr>
        <p:grpSp>
          <p:nvGrpSpPr>
            <p:cNvPr id="68612" name="Group 326"/>
            <p:cNvGrpSpPr>
              <a:grpSpLocks/>
            </p:cNvGrpSpPr>
            <p:nvPr/>
          </p:nvGrpSpPr>
          <p:grpSpPr bwMode="auto">
            <a:xfrm>
              <a:off x="0" y="432"/>
              <a:ext cx="5760" cy="3740"/>
              <a:chOff x="0" y="432"/>
              <a:chExt cx="5760" cy="3740"/>
            </a:xfrm>
          </p:grpSpPr>
          <p:grpSp>
            <p:nvGrpSpPr>
              <p:cNvPr id="68614" name="Group 4"/>
              <p:cNvGrpSpPr>
                <a:grpSpLocks/>
              </p:cNvGrpSpPr>
              <p:nvPr/>
            </p:nvGrpSpPr>
            <p:grpSpPr bwMode="auto">
              <a:xfrm>
                <a:off x="154" y="432"/>
                <a:ext cx="2386" cy="186"/>
                <a:chOff x="0" y="0"/>
                <a:chExt cx="1857" cy="422"/>
              </a:xfrm>
            </p:grpSpPr>
            <p:sp>
              <p:nvSpPr>
                <p:cNvPr id="68927" name="Rectangle 5"/>
                <p:cNvSpPr>
                  <a:spLocks noChangeArrowheads="1"/>
                </p:cNvSpPr>
                <p:nvPr/>
              </p:nvSpPr>
              <p:spPr bwMode="auto">
                <a:xfrm>
                  <a:off x="43" y="0"/>
                  <a:ext cx="1771" cy="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r>
                    <a:rPr lang="mn-MN" sz="1800" b="1"/>
                    <a:t>Онцлог чанарууд</a:t>
                  </a:r>
                  <a:endParaRPr lang="en-US" sz="1800"/>
                </a:p>
              </p:txBody>
            </p:sp>
            <p:sp>
              <p:nvSpPr>
                <p:cNvPr id="68928" name="Rectangle 6"/>
                <p:cNvSpPr>
                  <a:spLocks noChangeArrowheads="1"/>
                </p:cNvSpPr>
                <p:nvPr/>
              </p:nvSpPr>
              <p:spPr bwMode="auto">
                <a:xfrm>
                  <a:off x="0" y="0"/>
                  <a:ext cx="1857" cy="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endParaRPr lang="en-US" sz="2000"/>
                </a:p>
              </p:txBody>
            </p:sp>
          </p:grpSp>
          <p:grpSp>
            <p:nvGrpSpPr>
              <p:cNvPr id="68615" name="Group 7"/>
              <p:cNvGrpSpPr>
                <a:grpSpLocks/>
              </p:cNvGrpSpPr>
              <p:nvPr/>
            </p:nvGrpSpPr>
            <p:grpSpPr bwMode="auto">
              <a:xfrm>
                <a:off x="2540" y="432"/>
                <a:ext cx="942" cy="186"/>
                <a:chOff x="1857" y="0"/>
                <a:chExt cx="734" cy="422"/>
              </a:xfrm>
            </p:grpSpPr>
            <p:sp>
              <p:nvSpPr>
                <p:cNvPr id="68925" name="Rectangle 8"/>
                <p:cNvSpPr>
                  <a:spLocks noChangeArrowheads="1"/>
                </p:cNvSpPr>
                <p:nvPr/>
              </p:nvSpPr>
              <p:spPr bwMode="auto">
                <a:xfrm>
                  <a:off x="1900" y="0"/>
                  <a:ext cx="648" cy="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r>
                    <a:rPr lang="mn-MN" sz="1800" b="1" i="1"/>
                    <a:t>1-р бүлэг</a:t>
                  </a:r>
                  <a:endParaRPr lang="en-US" sz="1800"/>
                </a:p>
              </p:txBody>
            </p:sp>
            <p:sp>
              <p:nvSpPr>
                <p:cNvPr id="68926" name="Rectangle 9"/>
                <p:cNvSpPr>
                  <a:spLocks noChangeArrowheads="1"/>
                </p:cNvSpPr>
                <p:nvPr/>
              </p:nvSpPr>
              <p:spPr bwMode="auto">
                <a:xfrm>
                  <a:off x="1857" y="0"/>
                  <a:ext cx="734" cy="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endParaRPr lang="en-US" sz="2000"/>
                </a:p>
              </p:txBody>
            </p:sp>
          </p:grpSp>
          <p:grpSp>
            <p:nvGrpSpPr>
              <p:cNvPr id="68616" name="Group 10"/>
              <p:cNvGrpSpPr>
                <a:grpSpLocks/>
              </p:cNvGrpSpPr>
              <p:nvPr/>
            </p:nvGrpSpPr>
            <p:grpSpPr bwMode="auto">
              <a:xfrm>
                <a:off x="3482" y="432"/>
                <a:ext cx="833" cy="186"/>
                <a:chOff x="2591" y="0"/>
                <a:chExt cx="648" cy="422"/>
              </a:xfrm>
            </p:grpSpPr>
            <p:sp>
              <p:nvSpPr>
                <p:cNvPr id="68923" name="Rectangle 11"/>
                <p:cNvSpPr>
                  <a:spLocks noChangeArrowheads="1"/>
                </p:cNvSpPr>
                <p:nvPr/>
              </p:nvSpPr>
              <p:spPr bwMode="auto">
                <a:xfrm>
                  <a:off x="2634" y="0"/>
                  <a:ext cx="562" cy="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r>
                    <a:rPr lang="en-US" sz="1800" b="1" i="1">
                      <a:latin typeface="Arial Narrow" charset="0"/>
                    </a:rPr>
                    <a:t>2</a:t>
                  </a:r>
                  <a:r>
                    <a:rPr lang="mn-MN" sz="1800" b="1" i="1">
                      <a:latin typeface="Arial Narrow" charset="0"/>
                    </a:rPr>
                    <a:t>-р бүлэг</a:t>
                  </a:r>
                  <a:endParaRPr lang="en-US" sz="1800">
                    <a:latin typeface="Arial Narrow" charset="0"/>
                  </a:endParaRPr>
                </a:p>
              </p:txBody>
            </p:sp>
            <p:sp>
              <p:nvSpPr>
                <p:cNvPr id="68924" name="Rectangle 12"/>
                <p:cNvSpPr>
                  <a:spLocks noChangeArrowheads="1"/>
                </p:cNvSpPr>
                <p:nvPr/>
              </p:nvSpPr>
              <p:spPr bwMode="auto">
                <a:xfrm>
                  <a:off x="2591" y="0"/>
                  <a:ext cx="648" cy="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endParaRPr lang="en-US" sz="2000"/>
                </a:p>
              </p:txBody>
            </p:sp>
          </p:grpSp>
          <p:grpSp>
            <p:nvGrpSpPr>
              <p:cNvPr id="68617" name="Group 13"/>
              <p:cNvGrpSpPr>
                <a:grpSpLocks/>
              </p:cNvGrpSpPr>
              <p:nvPr/>
            </p:nvGrpSpPr>
            <p:grpSpPr bwMode="auto">
              <a:xfrm>
                <a:off x="4315" y="432"/>
                <a:ext cx="711" cy="186"/>
                <a:chOff x="3239" y="0"/>
                <a:chExt cx="554" cy="422"/>
              </a:xfrm>
            </p:grpSpPr>
            <p:sp>
              <p:nvSpPr>
                <p:cNvPr id="68921" name="Rectangle 14"/>
                <p:cNvSpPr>
                  <a:spLocks noChangeArrowheads="1"/>
                </p:cNvSpPr>
                <p:nvPr/>
              </p:nvSpPr>
              <p:spPr bwMode="auto">
                <a:xfrm>
                  <a:off x="3282" y="0"/>
                  <a:ext cx="468" cy="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r>
                    <a:rPr lang="en-US" sz="1800" b="1" i="1">
                      <a:latin typeface="Arial Narrow" charset="0"/>
                    </a:rPr>
                    <a:t>3</a:t>
                  </a:r>
                  <a:r>
                    <a:rPr lang="mn-MN" sz="1800" b="1" i="1">
                      <a:latin typeface="Arial Narrow" charset="0"/>
                    </a:rPr>
                    <a:t>-р бүлэг</a:t>
                  </a:r>
                  <a:endParaRPr lang="en-US" sz="1800">
                    <a:latin typeface="Arial Narrow" charset="0"/>
                  </a:endParaRPr>
                </a:p>
              </p:txBody>
            </p:sp>
            <p:sp>
              <p:nvSpPr>
                <p:cNvPr id="68922" name="Rectangle 15"/>
                <p:cNvSpPr>
                  <a:spLocks noChangeArrowheads="1"/>
                </p:cNvSpPr>
                <p:nvPr/>
              </p:nvSpPr>
              <p:spPr bwMode="auto">
                <a:xfrm>
                  <a:off x="3239" y="0"/>
                  <a:ext cx="554" cy="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endParaRPr lang="en-US" sz="2000"/>
                </a:p>
              </p:txBody>
            </p:sp>
          </p:grpSp>
          <p:grpSp>
            <p:nvGrpSpPr>
              <p:cNvPr id="68618" name="Group 16"/>
              <p:cNvGrpSpPr>
                <a:grpSpLocks/>
              </p:cNvGrpSpPr>
              <p:nvPr/>
            </p:nvGrpSpPr>
            <p:grpSpPr bwMode="auto">
              <a:xfrm>
                <a:off x="5026" y="432"/>
                <a:ext cx="734" cy="186"/>
                <a:chOff x="3793" y="0"/>
                <a:chExt cx="571" cy="422"/>
              </a:xfrm>
            </p:grpSpPr>
            <p:sp>
              <p:nvSpPr>
                <p:cNvPr id="68919" name="Rectangle 17"/>
                <p:cNvSpPr>
                  <a:spLocks noChangeArrowheads="1"/>
                </p:cNvSpPr>
                <p:nvPr/>
              </p:nvSpPr>
              <p:spPr bwMode="auto">
                <a:xfrm>
                  <a:off x="3836" y="0"/>
                  <a:ext cx="485" cy="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r>
                    <a:rPr lang="en-US" sz="1800" b="1" i="1">
                      <a:latin typeface="Arial Narrow" charset="0"/>
                    </a:rPr>
                    <a:t>4</a:t>
                  </a:r>
                  <a:r>
                    <a:rPr lang="mn-MN" sz="1800" b="1" i="1">
                      <a:latin typeface="Arial Narrow" charset="0"/>
                    </a:rPr>
                    <a:t>-р бүлэг</a:t>
                  </a:r>
                  <a:endParaRPr lang="en-US" sz="1800">
                    <a:latin typeface="Arial Narrow" charset="0"/>
                  </a:endParaRPr>
                </a:p>
              </p:txBody>
            </p:sp>
            <p:sp>
              <p:nvSpPr>
                <p:cNvPr id="68920" name="Rectangle 18"/>
                <p:cNvSpPr>
                  <a:spLocks noChangeArrowheads="1"/>
                </p:cNvSpPr>
                <p:nvPr/>
              </p:nvSpPr>
              <p:spPr bwMode="auto">
                <a:xfrm>
                  <a:off x="3793" y="0"/>
                  <a:ext cx="571" cy="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endParaRPr lang="en-US" sz="2000"/>
                </a:p>
              </p:txBody>
            </p:sp>
          </p:grpSp>
          <p:grpSp>
            <p:nvGrpSpPr>
              <p:cNvPr id="68619" name="Group 19"/>
              <p:cNvGrpSpPr>
                <a:grpSpLocks/>
              </p:cNvGrpSpPr>
              <p:nvPr/>
            </p:nvGrpSpPr>
            <p:grpSpPr bwMode="auto">
              <a:xfrm>
                <a:off x="154" y="618"/>
                <a:ext cx="2386" cy="178"/>
                <a:chOff x="0" y="422"/>
                <a:chExt cx="1857" cy="403"/>
              </a:xfrm>
            </p:grpSpPr>
            <p:sp>
              <p:nvSpPr>
                <p:cNvPr id="68917" name="Rectangle 20"/>
                <p:cNvSpPr>
                  <a:spLocks noChangeArrowheads="1"/>
                </p:cNvSpPr>
                <p:nvPr/>
              </p:nvSpPr>
              <p:spPr bwMode="auto">
                <a:xfrm>
                  <a:off x="43" y="422"/>
                  <a:ext cx="1771"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tabLst>
                      <a:tab pos="685800" algn="l"/>
                    </a:tabLst>
                  </a:pPr>
                  <a:r>
                    <a:rPr lang="mn-MN" sz="1800"/>
                    <a:t>Бусдад хайрыг өгдөг</a:t>
                  </a:r>
                  <a:endParaRPr lang="en-US" sz="1800"/>
                </a:p>
              </p:txBody>
            </p:sp>
            <p:sp>
              <p:nvSpPr>
                <p:cNvPr id="68918" name="Rectangle 21"/>
                <p:cNvSpPr>
                  <a:spLocks noChangeArrowheads="1"/>
                </p:cNvSpPr>
                <p:nvPr/>
              </p:nvSpPr>
              <p:spPr bwMode="auto">
                <a:xfrm>
                  <a:off x="0" y="422"/>
                  <a:ext cx="1857"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endParaRPr lang="en-US" sz="2000"/>
                </a:p>
              </p:txBody>
            </p:sp>
          </p:grpSp>
          <p:grpSp>
            <p:nvGrpSpPr>
              <p:cNvPr id="68620" name="Group 22"/>
              <p:cNvGrpSpPr>
                <a:grpSpLocks/>
              </p:cNvGrpSpPr>
              <p:nvPr/>
            </p:nvGrpSpPr>
            <p:grpSpPr bwMode="auto">
              <a:xfrm>
                <a:off x="2540" y="618"/>
                <a:ext cx="942" cy="178"/>
                <a:chOff x="1857" y="422"/>
                <a:chExt cx="734" cy="403"/>
              </a:xfrm>
            </p:grpSpPr>
            <p:sp>
              <p:nvSpPr>
                <p:cNvPr id="68915" name="Rectangle 23"/>
                <p:cNvSpPr>
                  <a:spLocks noChangeArrowheads="1"/>
                </p:cNvSpPr>
                <p:nvPr/>
              </p:nvSpPr>
              <p:spPr bwMode="auto">
                <a:xfrm>
                  <a:off x="1900" y="422"/>
                  <a:ext cx="648"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tabLst>
                      <a:tab pos="685800" algn="l"/>
                    </a:tabLst>
                  </a:pPr>
                  <a:r>
                    <a:rPr lang="en-US" sz="1800"/>
                    <a:t>1:8</a:t>
                  </a:r>
                </a:p>
              </p:txBody>
            </p:sp>
            <p:sp>
              <p:nvSpPr>
                <p:cNvPr id="68916" name="Rectangle 24"/>
                <p:cNvSpPr>
                  <a:spLocks noChangeArrowheads="1"/>
                </p:cNvSpPr>
                <p:nvPr/>
              </p:nvSpPr>
              <p:spPr bwMode="auto">
                <a:xfrm>
                  <a:off x="1857" y="422"/>
                  <a:ext cx="734"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endParaRPr lang="en-US" sz="2000"/>
                </a:p>
              </p:txBody>
            </p:sp>
          </p:grpSp>
          <p:grpSp>
            <p:nvGrpSpPr>
              <p:cNvPr id="68621" name="Group 25"/>
              <p:cNvGrpSpPr>
                <a:grpSpLocks/>
              </p:cNvGrpSpPr>
              <p:nvPr/>
            </p:nvGrpSpPr>
            <p:grpSpPr bwMode="auto">
              <a:xfrm>
                <a:off x="3482" y="618"/>
                <a:ext cx="833" cy="178"/>
                <a:chOff x="2591" y="422"/>
                <a:chExt cx="648" cy="403"/>
              </a:xfrm>
            </p:grpSpPr>
            <p:sp>
              <p:nvSpPr>
                <p:cNvPr id="68913" name="Rectangle 26"/>
                <p:cNvSpPr>
                  <a:spLocks noChangeArrowheads="1"/>
                </p:cNvSpPr>
                <p:nvPr/>
              </p:nvSpPr>
              <p:spPr bwMode="auto">
                <a:xfrm>
                  <a:off x="2634" y="422"/>
                  <a:ext cx="562"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tabLst>
                      <a:tab pos="685800" algn="l"/>
                    </a:tabLst>
                  </a:pPr>
                  <a:r>
                    <a:rPr lang="en-US" sz="1800"/>
                    <a:t>2:29</a:t>
                  </a:r>
                </a:p>
              </p:txBody>
            </p:sp>
            <p:sp>
              <p:nvSpPr>
                <p:cNvPr id="68914" name="Rectangle 27"/>
                <p:cNvSpPr>
                  <a:spLocks noChangeArrowheads="1"/>
                </p:cNvSpPr>
                <p:nvPr/>
              </p:nvSpPr>
              <p:spPr bwMode="auto">
                <a:xfrm>
                  <a:off x="2591" y="422"/>
                  <a:ext cx="648"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endParaRPr lang="en-US" sz="2000"/>
                </a:p>
              </p:txBody>
            </p:sp>
          </p:grpSp>
          <p:grpSp>
            <p:nvGrpSpPr>
              <p:cNvPr id="68622" name="Group 28"/>
              <p:cNvGrpSpPr>
                <a:grpSpLocks/>
              </p:cNvGrpSpPr>
              <p:nvPr/>
            </p:nvGrpSpPr>
            <p:grpSpPr bwMode="auto">
              <a:xfrm>
                <a:off x="4315" y="618"/>
                <a:ext cx="711" cy="178"/>
                <a:chOff x="3239" y="422"/>
                <a:chExt cx="554" cy="403"/>
              </a:xfrm>
            </p:grpSpPr>
            <p:sp>
              <p:nvSpPr>
                <p:cNvPr id="68911" name="Rectangle 29"/>
                <p:cNvSpPr>
                  <a:spLocks noChangeArrowheads="1"/>
                </p:cNvSpPr>
                <p:nvPr/>
              </p:nvSpPr>
              <p:spPr bwMode="auto">
                <a:xfrm>
                  <a:off x="3282" y="422"/>
                  <a:ext cx="468"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tabLst>
                      <a:tab pos="685800" algn="l"/>
                    </a:tabLst>
                  </a:pPr>
                  <a:r>
                    <a:rPr lang="en-US" sz="1800"/>
                    <a:t> </a:t>
                  </a:r>
                </a:p>
                <a:p>
                  <a:pPr algn="ctr" eaLnBrk="0" hangingPunct="0">
                    <a:tabLst>
                      <a:tab pos="685800" algn="l"/>
                    </a:tabLst>
                  </a:pPr>
                  <a:endParaRPr lang="en-US" sz="1800"/>
                </a:p>
              </p:txBody>
            </p:sp>
            <p:sp>
              <p:nvSpPr>
                <p:cNvPr id="68912" name="Rectangle 30"/>
                <p:cNvSpPr>
                  <a:spLocks noChangeArrowheads="1"/>
                </p:cNvSpPr>
                <p:nvPr/>
              </p:nvSpPr>
              <p:spPr bwMode="auto">
                <a:xfrm>
                  <a:off x="3239" y="422"/>
                  <a:ext cx="554"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endParaRPr lang="en-US" sz="2000"/>
                </a:p>
              </p:txBody>
            </p:sp>
          </p:grpSp>
          <p:grpSp>
            <p:nvGrpSpPr>
              <p:cNvPr id="68623" name="Group 31"/>
              <p:cNvGrpSpPr>
                <a:grpSpLocks/>
              </p:cNvGrpSpPr>
              <p:nvPr/>
            </p:nvGrpSpPr>
            <p:grpSpPr bwMode="auto">
              <a:xfrm>
                <a:off x="5026" y="618"/>
                <a:ext cx="734" cy="178"/>
                <a:chOff x="3793" y="422"/>
                <a:chExt cx="571" cy="403"/>
              </a:xfrm>
            </p:grpSpPr>
            <p:sp>
              <p:nvSpPr>
                <p:cNvPr id="68909" name="Rectangle 32"/>
                <p:cNvSpPr>
                  <a:spLocks noChangeArrowheads="1"/>
                </p:cNvSpPr>
                <p:nvPr/>
              </p:nvSpPr>
              <p:spPr bwMode="auto">
                <a:xfrm>
                  <a:off x="3836" y="422"/>
                  <a:ext cx="485"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tabLst>
                      <a:tab pos="685800" algn="l"/>
                    </a:tabLst>
                  </a:pPr>
                  <a:r>
                    <a:rPr lang="en-US" sz="1800"/>
                    <a:t> </a:t>
                  </a:r>
                </a:p>
                <a:p>
                  <a:pPr algn="ctr" eaLnBrk="0" hangingPunct="0">
                    <a:tabLst>
                      <a:tab pos="685800" algn="l"/>
                    </a:tabLst>
                  </a:pPr>
                  <a:endParaRPr lang="en-US" sz="1800"/>
                </a:p>
              </p:txBody>
            </p:sp>
            <p:sp>
              <p:nvSpPr>
                <p:cNvPr id="68910" name="Rectangle 33"/>
                <p:cNvSpPr>
                  <a:spLocks noChangeArrowheads="1"/>
                </p:cNvSpPr>
                <p:nvPr/>
              </p:nvSpPr>
              <p:spPr bwMode="auto">
                <a:xfrm>
                  <a:off x="3793" y="422"/>
                  <a:ext cx="571"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endParaRPr lang="en-US" sz="2000"/>
                </a:p>
              </p:txBody>
            </p:sp>
          </p:grpSp>
          <p:grpSp>
            <p:nvGrpSpPr>
              <p:cNvPr id="68624" name="Group 34"/>
              <p:cNvGrpSpPr>
                <a:grpSpLocks/>
              </p:cNvGrpSpPr>
              <p:nvPr/>
            </p:nvGrpSpPr>
            <p:grpSpPr bwMode="auto">
              <a:xfrm>
                <a:off x="0" y="796"/>
                <a:ext cx="2640" cy="178"/>
                <a:chOff x="0" y="825"/>
                <a:chExt cx="1857" cy="403"/>
              </a:xfrm>
            </p:grpSpPr>
            <p:sp>
              <p:nvSpPr>
                <p:cNvPr id="68907" name="Rectangle 35"/>
                <p:cNvSpPr>
                  <a:spLocks noChangeArrowheads="1"/>
                </p:cNvSpPr>
                <p:nvPr/>
              </p:nvSpPr>
              <p:spPr bwMode="auto">
                <a:xfrm>
                  <a:off x="43" y="825"/>
                  <a:ext cx="1771"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tabLst>
                      <a:tab pos="685800" algn="l"/>
                    </a:tabLst>
                  </a:pPr>
                  <a:r>
                    <a:rPr lang="mn-MN" sz="1800"/>
                    <a:t>Зөвт байдлыг өгдөг</a:t>
                  </a:r>
                  <a:r>
                    <a:rPr lang="en-US" sz="1800"/>
                    <a:t> (</a:t>
                  </a:r>
                  <a:r>
                    <a:rPr lang="mn-MN" sz="1800"/>
                    <a:t>Ариун хүмүүс</a:t>
                  </a:r>
                  <a:r>
                    <a:rPr lang="en-US" sz="1800"/>
                    <a:t>)</a:t>
                  </a:r>
                </a:p>
              </p:txBody>
            </p:sp>
            <p:sp>
              <p:nvSpPr>
                <p:cNvPr id="68908" name="Rectangle 36"/>
                <p:cNvSpPr>
                  <a:spLocks noChangeArrowheads="1"/>
                </p:cNvSpPr>
                <p:nvPr/>
              </p:nvSpPr>
              <p:spPr bwMode="auto">
                <a:xfrm>
                  <a:off x="0" y="825"/>
                  <a:ext cx="1857"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endParaRPr lang="en-US" sz="2000"/>
                </a:p>
              </p:txBody>
            </p:sp>
          </p:grpSp>
          <p:grpSp>
            <p:nvGrpSpPr>
              <p:cNvPr id="68625" name="Group 37"/>
              <p:cNvGrpSpPr>
                <a:grpSpLocks/>
              </p:cNvGrpSpPr>
              <p:nvPr/>
            </p:nvGrpSpPr>
            <p:grpSpPr bwMode="auto">
              <a:xfrm>
                <a:off x="2540" y="796"/>
                <a:ext cx="942" cy="178"/>
                <a:chOff x="1857" y="825"/>
                <a:chExt cx="734" cy="403"/>
              </a:xfrm>
            </p:grpSpPr>
            <p:sp>
              <p:nvSpPr>
                <p:cNvPr id="68905" name="Rectangle 38"/>
                <p:cNvSpPr>
                  <a:spLocks noChangeArrowheads="1"/>
                </p:cNvSpPr>
                <p:nvPr/>
              </p:nvSpPr>
              <p:spPr bwMode="auto">
                <a:xfrm>
                  <a:off x="1900" y="825"/>
                  <a:ext cx="648"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tabLst>
                      <a:tab pos="685800" algn="l"/>
                    </a:tabLst>
                  </a:pPr>
                  <a:r>
                    <a:rPr lang="en-US" sz="1800"/>
                    <a:t>1:1, 10-11</a:t>
                  </a:r>
                </a:p>
              </p:txBody>
            </p:sp>
            <p:sp>
              <p:nvSpPr>
                <p:cNvPr id="68906" name="Rectangle 39"/>
                <p:cNvSpPr>
                  <a:spLocks noChangeArrowheads="1"/>
                </p:cNvSpPr>
                <p:nvPr/>
              </p:nvSpPr>
              <p:spPr bwMode="auto">
                <a:xfrm>
                  <a:off x="1857" y="825"/>
                  <a:ext cx="734"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endParaRPr lang="en-US" sz="2000"/>
                </a:p>
              </p:txBody>
            </p:sp>
          </p:grpSp>
          <p:grpSp>
            <p:nvGrpSpPr>
              <p:cNvPr id="68626" name="Group 40"/>
              <p:cNvGrpSpPr>
                <a:grpSpLocks/>
              </p:cNvGrpSpPr>
              <p:nvPr/>
            </p:nvGrpSpPr>
            <p:grpSpPr bwMode="auto">
              <a:xfrm>
                <a:off x="3482" y="796"/>
                <a:ext cx="833" cy="178"/>
                <a:chOff x="2591" y="825"/>
                <a:chExt cx="648" cy="403"/>
              </a:xfrm>
            </p:grpSpPr>
            <p:sp>
              <p:nvSpPr>
                <p:cNvPr id="68903" name="Rectangle 41"/>
                <p:cNvSpPr>
                  <a:spLocks noChangeArrowheads="1"/>
                </p:cNvSpPr>
                <p:nvPr/>
              </p:nvSpPr>
              <p:spPr bwMode="auto">
                <a:xfrm>
                  <a:off x="2634" y="825"/>
                  <a:ext cx="562"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tabLst>
                      <a:tab pos="685800" algn="l"/>
                    </a:tabLst>
                  </a:pPr>
                  <a:r>
                    <a:rPr lang="en-US" sz="1800"/>
                    <a:t> </a:t>
                  </a:r>
                </a:p>
                <a:p>
                  <a:pPr algn="ctr" eaLnBrk="0" hangingPunct="0">
                    <a:tabLst>
                      <a:tab pos="685800" algn="l"/>
                    </a:tabLst>
                  </a:pPr>
                  <a:endParaRPr lang="en-US" sz="1800"/>
                </a:p>
              </p:txBody>
            </p:sp>
            <p:sp>
              <p:nvSpPr>
                <p:cNvPr id="68904" name="Rectangle 42"/>
                <p:cNvSpPr>
                  <a:spLocks noChangeArrowheads="1"/>
                </p:cNvSpPr>
                <p:nvPr/>
              </p:nvSpPr>
              <p:spPr bwMode="auto">
                <a:xfrm>
                  <a:off x="2591" y="825"/>
                  <a:ext cx="648"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endParaRPr lang="en-US" sz="2000"/>
                </a:p>
              </p:txBody>
            </p:sp>
          </p:grpSp>
          <p:grpSp>
            <p:nvGrpSpPr>
              <p:cNvPr id="68627" name="Group 43"/>
              <p:cNvGrpSpPr>
                <a:grpSpLocks/>
              </p:cNvGrpSpPr>
              <p:nvPr/>
            </p:nvGrpSpPr>
            <p:grpSpPr bwMode="auto">
              <a:xfrm>
                <a:off x="4315" y="796"/>
                <a:ext cx="711" cy="178"/>
                <a:chOff x="3239" y="825"/>
                <a:chExt cx="554" cy="403"/>
              </a:xfrm>
            </p:grpSpPr>
            <p:sp>
              <p:nvSpPr>
                <p:cNvPr id="68901" name="Rectangle 44"/>
                <p:cNvSpPr>
                  <a:spLocks noChangeArrowheads="1"/>
                </p:cNvSpPr>
                <p:nvPr/>
              </p:nvSpPr>
              <p:spPr bwMode="auto">
                <a:xfrm>
                  <a:off x="3282" y="825"/>
                  <a:ext cx="468"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tabLst>
                      <a:tab pos="685800" algn="l"/>
                    </a:tabLst>
                  </a:pPr>
                  <a:r>
                    <a:rPr lang="en-US" sz="1800"/>
                    <a:t>3:9</a:t>
                  </a:r>
                </a:p>
              </p:txBody>
            </p:sp>
            <p:sp>
              <p:nvSpPr>
                <p:cNvPr id="68902" name="Rectangle 45"/>
                <p:cNvSpPr>
                  <a:spLocks noChangeArrowheads="1"/>
                </p:cNvSpPr>
                <p:nvPr/>
              </p:nvSpPr>
              <p:spPr bwMode="auto">
                <a:xfrm>
                  <a:off x="3239" y="825"/>
                  <a:ext cx="554"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endParaRPr lang="en-US" sz="2000"/>
                </a:p>
              </p:txBody>
            </p:sp>
          </p:grpSp>
          <p:grpSp>
            <p:nvGrpSpPr>
              <p:cNvPr id="68628" name="Group 46"/>
              <p:cNvGrpSpPr>
                <a:grpSpLocks/>
              </p:cNvGrpSpPr>
              <p:nvPr/>
            </p:nvGrpSpPr>
            <p:grpSpPr bwMode="auto">
              <a:xfrm>
                <a:off x="5026" y="796"/>
                <a:ext cx="734" cy="178"/>
                <a:chOff x="3793" y="825"/>
                <a:chExt cx="571" cy="403"/>
              </a:xfrm>
            </p:grpSpPr>
            <p:sp>
              <p:nvSpPr>
                <p:cNvPr id="68899" name="Rectangle 47"/>
                <p:cNvSpPr>
                  <a:spLocks noChangeArrowheads="1"/>
                </p:cNvSpPr>
                <p:nvPr/>
              </p:nvSpPr>
              <p:spPr bwMode="auto">
                <a:xfrm>
                  <a:off x="3836" y="825"/>
                  <a:ext cx="485"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tabLst>
                      <a:tab pos="685800" algn="l"/>
                    </a:tabLst>
                  </a:pPr>
                  <a:r>
                    <a:rPr lang="en-US" sz="1800"/>
                    <a:t>4:21</a:t>
                  </a:r>
                </a:p>
              </p:txBody>
            </p:sp>
            <p:sp>
              <p:nvSpPr>
                <p:cNvPr id="68900" name="Rectangle 48"/>
                <p:cNvSpPr>
                  <a:spLocks noChangeArrowheads="1"/>
                </p:cNvSpPr>
                <p:nvPr/>
              </p:nvSpPr>
              <p:spPr bwMode="auto">
                <a:xfrm>
                  <a:off x="3793" y="825"/>
                  <a:ext cx="571"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endParaRPr lang="en-US" sz="2000"/>
                </a:p>
              </p:txBody>
            </p:sp>
          </p:grpSp>
          <p:grpSp>
            <p:nvGrpSpPr>
              <p:cNvPr id="68629" name="Group 49"/>
              <p:cNvGrpSpPr>
                <a:grpSpLocks/>
              </p:cNvGrpSpPr>
              <p:nvPr/>
            </p:nvGrpSpPr>
            <p:grpSpPr bwMode="auto">
              <a:xfrm>
                <a:off x="154" y="974"/>
                <a:ext cx="2386" cy="178"/>
                <a:chOff x="0" y="1228"/>
                <a:chExt cx="1857" cy="403"/>
              </a:xfrm>
            </p:grpSpPr>
            <p:sp>
              <p:nvSpPr>
                <p:cNvPr id="68897" name="Rectangle 50"/>
                <p:cNvSpPr>
                  <a:spLocks noChangeArrowheads="1"/>
                </p:cNvSpPr>
                <p:nvPr/>
              </p:nvSpPr>
              <p:spPr bwMode="auto">
                <a:xfrm>
                  <a:off x="43" y="1228"/>
                  <a:ext cx="1771"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tabLst>
                      <a:tab pos="685800" algn="l"/>
                    </a:tabLst>
                  </a:pPr>
                  <a:r>
                    <a:rPr lang="mn-MN" sz="1800"/>
                    <a:t>Урам зориг өгдөг</a:t>
                  </a:r>
                  <a:endParaRPr lang="en-US" sz="1800"/>
                </a:p>
              </p:txBody>
            </p:sp>
            <p:sp>
              <p:nvSpPr>
                <p:cNvPr id="68898" name="Rectangle 51"/>
                <p:cNvSpPr>
                  <a:spLocks noChangeArrowheads="1"/>
                </p:cNvSpPr>
                <p:nvPr/>
              </p:nvSpPr>
              <p:spPr bwMode="auto">
                <a:xfrm>
                  <a:off x="0" y="1228"/>
                  <a:ext cx="1857"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endParaRPr lang="en-US" sz="2000"/>
                </a:p>
              </p:txBody>
            </p:sp>
          </p:grpSp>
          <p:grpSp>
            <p:nvGrpSpPr>
              <p:cNvPr id="68630" name="Group 52"/>
              <p:cNvGrpSpPr>
                <a:grpSpLocks/>
              </p:cNvGrpSpPr>
              <p:nvPr/>
            </p:nvGrpSpPr>
            <p:grpSpPr bwMode="auto">
              <a:xfrm>
                <a:off x="2540" y="974"/>
                <a:ext cx="942" cy="178"/>
                <a:chOff x="1857" y="1228"/>
                <a:chExt cx="734" cy="403"/>
              </a:xfrm>
            </p:grpSpPr>
            <p:sp>
              <p:nvSpPr>
                <p:cNvPr id="68895" name="Rectangle 53"/>
                <p:cNvSpPr>
                  <a:spLocks noChangeArrowheads="1"/>
                </p:cNvSpPr>
                <p:nvPr/>
              </p:nvSpPr>
              <p:spPr bwMode="auto">
                <a:xfrm>
                  <a:off x="1900" y="1228"/>
                  <a:ext cx="648"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tabLst>
                      <a:tab pos="685800" algn="l"/>
                    </a:tabLst>
                  </a:pPr>
                  <a:r>
                    <a:rPr lang="en-US" sz="1800"/>
                    <a:t> </a:t>
                  </a:r>
                </a:p>
                <a:p>
                  <a:pPr algn="ctr" eaLnBrk="0" hangingPunct="0">
                    <a:tabLst>
                      <a:tab pos="685800" algn="l"/>
                    </a:tabLst>
                  </a:pPr>
                  <a:endParaRPr lang="en-US" sz="1800"/>
                </a:p>
              </p:txBody>
            </p:sp>
            <p:sp>
              <p:nvSpPr>
                <p:cNvPr id="68896" name="Rectangle 54"/>
                <p:cNvSpPr>
                  <a:spLocks noChangeArrowheads="1"/>
                </p:cNvSpPr>
                <p:nvPr/>
              </p:nvSpPr>
              <p:spPr bwMode="auto">
                <a:xfrm>
                  <a:off x="1857" y="1228"/>
                  <a:ext cx="734"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endParaRPr lang="en-US" sz="2000"/>
                </a:p>
              </p:txBody>
            </p:sp>
          </p:grpSp>
          <p:grpSp>
            <p:nvGrpSpPr>
              <p:cNvPr id="68631" name="Group 55"/>
              <p:cNvGrpSpPr>
                <a:grpSpLocks/>
              </p:cNvGrpSpPr>
              <p:nvPr/>
            </p:nvGrpSpPr>
            <p:grpSpPr bwMode="auto">
              <a:xfrm>
                <a:off x="3482" y="974"/>
                <a:ext cx="833" cy="178"/>
                <a:chOff x="2591" y="1228"/>
                <a:chExt cx="648" cy="403"/>
              </a:xfrm>
            </p:grpSpPr>
            <p:sp>
              <p:nvSpPr>
                <p:cNvPr id="68893" name="Rectangle 56"/>
                <p:cNvSpPr>
                  <a:spLocks noChangeArrowheads="1"/>
                </p:cNvSpPr>
                <p:nvPr/>
              </p:nvSpPr>
              <p:spPr bwMode="auto">
                <a:xfrm>
                  <a:off x="2634" y="1228"/>
                  <a:ext cx="562"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tabLst>
                      <a:tab pos="685800" algn="l"/>
                    </a:tabLst>
                  </a:pPr>
                  <a:r>
                    <a:rPr lang="en-US" sz="1800"/>
                    <a:t>2:19</a:t>
                  </a:r>
                </a:p>
              </p:txBody>
            </p:sp>
            <p:sp>
              <p:nvSpPr>
                <p:cNvPr id="68894" name="Rectangle 57"/>
                <p:cNvSpPr>
                  <a:spLocks noChangeArrowheads="1"/>
                </p:cNvSpPr>
                <p:nvPr/>
              </p:nvSpPr>
              <p:spPr bwMode="auto">
                <a:xfrm>
                  <a:off x="2591" y="1228"/>
                  <a:ext cx="648"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endParaRPr lang="en-US" sz="2000"/>
                </a:p>
              </p:txBody>
            </p:sp>
          </p:grpSp>
          <p:grpSp>
            <p:nvGrpSpPr>
              <p:cNvPr id="68632" name="Group 58"/>
              <p:cNvGrpSpPr>
                <a:grpSpLocks/>
              </p:cNvGrpSpPr>
              <p:nvPr/>
            </p:nvGrpSpPr>
            <p:grpSpPr bwMode="auto">
              <a:xfrm>
                <a:off x="4315" y="974"/>
                <a:ext cx="711" cy="178"/>
                <a:chOff x="3239" y="1228"/>
                <a:chExt cx="554" cy="403"/>
              </a:xfrm>
            </p:grpSpPr>
            <p:sp>
              <p:nvSpPr>
                <p:cNvPr id="68891" name="Rectangle 59"/>
                <p:cNvSpPr>
                  <a:spLocks noChangeArrowheads="1"/>
                </p:cNvSpPr>
                <p:nvPr/>
              </p:nvSpPr>
              <p:spPr bwMode="auto">
                <a:xfrm>
                  <a:off x="3282" y="1228"/>
                  <a:ext cx="468"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tabLst>
                      <a:tab pos="685800" algn="l"/>
                    </a:tabLst>
                  </a:pPr>
                  <a:r>
                    <a:rPr lang="en-US" sz="1800"/>
                    <a:t> </a:t>
                  </a:r>
                </a:p>
                <a:p>
                  <a:pPr algn="ctr" eaLnBrk="0" hangingPunct="0">
                    <a:tabLst>
                      <a:tab pos="685800" algn="l"/>
                    </a:tabLst>
                  </a:pPr>
                  <a:endParaRPr lang="en-US" sz="1800"/>
                </a:p>
              </p:txBody>
            </p:sp>
            <p:sp>
              <p:nvSpPr>
                <p:cNvPr id="68892" name="Rectangle 60"/>
                <p:cNvSpPr>
                  <a:spLocks noChangeArrowheads="1"/>
                </p:cNvSpPr>
                <p:nvPr/>
              </p:nvSpPr>
              <p:spPr bwMode="auto">
                <a:xfrm>
                  <a:off x="3239" y="1228"/>
                  <a:ext cx="554"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endParaRPr lang="en-US" sz="2000"/>
                </a:p>
              </p:txBody>
            </p:sp>
          </p:grpSp>
          <p:grpSp>
            <p:nvGrpSpPr>
              <p:cNvPr id="68633" name="Group 61"/>
              <p:cNvGrpSpPr>
                <a:grpSpLocks/>
              </p:cNvGrpSpPr>
              <p:nvPr/>
            </p:nvGrpSpPr>
            <p:grpSpPr bwMode="auto">
              <a:xfrm>
                <a:off x="5026" y="974"/>
                <a:ext cx="734" cy="178"/>
                <a:chOff x="3793" y="1228"/>
                <a:chExt cx="571" cy="403"/>
              </a:xfrm>
            </p:grpSpPr>
            <p:sp>
              <p:nvSpPr>
                <p:cNvPr id="68889" name="Rectangle 62"/>
                <p:cNvSpPr>
                  <a:spLocks noChangeArrowheads="1"/>
                </p:cNvSpPr>
                <p:nvPr/>
              </p:nvSpPr>
              <p:spPr bwMode="auto">
                <a:xfrm>
                  <a:off x="3836" y="1228"/>
                  <a:ext cx="485"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tabLst>
                      <a:tab pos="685800" algn="l"/>
                    </a:tabLst>
                  </a:pPr>
                  <a:r>
                    <a:rPr lang="en-US" sz="1800"/>
                    <a:t> </a:t>
                  </a:r>
                </a:p>
                <a:p>
                  <a:pPr algn="ctr" eaLnBrk="0" hangingPunct="0">
                    <a:tabLst>
                      <a:tab pos="685800" algn="l"/>
                    </a:tabLst>
                  </a:pPr>
                  <a:endParaRPr lang="en-US" sz="1800"/>
                </a:p>
              </p:txBody>
            </p:sp>
            <p:sp>
              <p:nvSpPr>
                <p:cNvPr id="68890" name="Rectangle 63"/>
                <p:cNvSpPr>
                  <a:spLocks noChangeArrowheads="1"/>
                </p:cNvSpPr>
                <p:nvPr/>
              </p:nvSpPr>
              <p:spPr bwMode="auto">
                <a:xfrm>
                  <a:off x="3793" y="1228"/>
                  <a:ext cx="571"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endParaRPr lang="en-US" sz="2000"/>
                </a:p>
              </p:txBody>
            </p:sp>
          </p:grpSp>
          <p:grpSp>
            <p:nvGrpSpPr>
              <p:cNvPr id="68634" name="Group 64"/>
              <p:cNvGrpSpPr>
                <a:grpSpLocks/>
              </p:cNvGrpSpPr>
              <p:nvPr/>
            </p:nvGrpSpPr>
            <p:grpSpPr bwMode="auto">
              <a:xfrm>
                <a:off x="154" y="1152"/>
                <a:ext cx="2386" cy="178"/>
                <a:chOff x="0" y="1631"/>
                <a:chExt cx="1857" cy="403"/>
              </a:xfrm>
            </p:grpSpPr>
            <p:sp>
              <p:nvSpPr>
                <p:cNvPr id="68887" name="Rectangle 65"/>
                <p:cNvSpPr>
                  <a:spLocks noChangeArrowheads="1"/>
                </p:cNvSpPr>
                <p:nvPr/>
              </p:nvSpPr>
              <p:spPr bwMode="auto">
                <a:xfrm>
                  <a:off x="43" y="1631"/>
                  <a:ext cx="1771"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tabLst>
                      <a:tab pos="685800" algn="l"/>
                    </a:tabLst>
                  </a:pPr>
                  <a:r>
                    <a:rPr lang="mn-MN" sz="1800"/>
                    <a:t>Өөрийгөө таниулдаг</a:t>
                  </a:r>
                  <a:endParaRPr lang="en-US" sz="1800"/>
                </a:p>
              </p:txBody>
            </p:sp>
            <p:sp>
              <p:nvSpPr>
                <p:cNvPr id="68888" name="Rectangle 66"/>
                <p:cNvSpPr>
                  <a:spLocks noChangeArrowheads="1"/>
                </p:cNvSpPr>
                <p:nvPr/>
              </p:nvSpPr>
              <p:spPr bwMode="auto">
                <a:xfrm>
                  <a:off x="0" y="1631"/>
                  <a:ext cx="1857"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endParaRPr lang="en-US" sz="2000"/>
                </a:p>
              </p:txBody>
            </p:sp>
          </p:grpSp>
          <p:grpSp>
            <p:nvGrpSpPr>
              <p:cNvPr id="68635" name="Group 67"/>
              <p:cNvGrpSpPr>
                <a:grpSpLocks/>
              </p:cNvGrpSpPr>
              <p:nvPr/>
            </p:nvGrpSpPr>
            <p:grpSpPr bwMode="auto">
              <a:xfrm>
                <a:off x="2540" y="1152"/>
                <a:ext cx="942" cy="178"/>
                <a:chOff x="1857" y="1631"/>
                <a:chExt cx="734" cy="403"/>
              </a:xfrm>
            </p:grpSpPr>
            <p:sp>
              <p:nvSpPr>
                <p:cNvPr id="68885" name="Rectangle 68"/>
                <p:cNvSpPr>
                  <a:spLocks noChangeArrowheads="1"/>
                </p:cNvSpPr>
                <p:nvPr/>
              </p:nvSpPr>
              <p:spPr bwMode="auto">
                <a:xfrm>
                  <a:off x="1900" y="1631"/>
                  <a:ext cx="648"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tabLst>
                      <a:tab pos="685800" algn="l"/>
                    </a:tabLst>
                  </a:pPr>
                  <a:r>
                    <a:rPr lang="en-US" sz="1800"/>
                    <a:t> </a:t>
                  </a:r>
                </a:p>
                <a:p>
                  <a:pPr algn="ctr" eaLnBrk="0" hangingPunct="0">
                    <a:tabLst>
                      <a:tab pos="685800" algn="l"/>
                    </a:tabLst>
                  </a:pPr>
                  <a:endParaRPr lang="en-US" sz="1800"/>
                </a:p>
              </p:txBody>
            </p:sp>
            <p:sp>
              <p:nvSpPr>
                <p:cNvPr id="68886" name="Rectangle 69"/>
                <p:cNvSpPr>
                  <a:spLocks noChangeArrowheads="1"/>
                </p:cNvSpPr>
                <p:nvPr/>
              </p:nvSpPr>
              <p:spPr bwMode="auto">
                <a:xfrm>
                  <a:off x="1857" y="1631"/>
                  <a:ext cx="734"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endParaRPr lang="en-US" sz="2000"/>
                </a:p>
              </p:txBody>
            </p:sp>
          </p:grpSp>
          <p:grpSp>
            <p:nvGrpSpPr>
              <p:cNvPr id="68636" name="Group 70"/>
              <p:cNvGrpSpPr>
                <a:grpSpLocks/>
              </p:cNvGrpSpPr>
              <p:nvPr/>
            </p:nvGrpSpPr>
            <p:grpSpPr bwMode="auto">
              <a:xfrm>
                <a:off x="3482" y="1152"/>
                <a:ext cx="833" cy="178"/>
                <a:chOff x="2591" y="1631"/>
                <a:chExt cx="648" cy="403"/>
              </a:xfrm>
            </p:grpSpPr>
            <p:sp>
              <p:nvSpPr>
                <p:cNvPr id="68883" name="Rectangle 71"/>
                <p:cNvSpPr>
                  <a:spLocks noChangeArrowheads="1"/>
                </p:cNvSpPr>
                <p:nvPr/>
              </p:nvSpPr>
              <p:spPr bwMode="auto">
                <a:xfrm>
                  <a:off x="2634" y="1631"/>
                  <a:ext cx="562"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tabLst>
                      <a:tab pos="685800" algn="l"/>
                    </a:tabLst>
                  </a:pPr>
                  <a:r>
                    <a:rPr lang="en-US" sz="1800"/>
                    <a:t> </a:t>
                  </a:r>
                </a:p>
                <a:p>
                  <a:pPr algn="ctr" eaLnBrk="0" hangingPunct="0">
                    <a:tabLst>
                      <a:tab pos="685800" algn="l"/>
                    </a:tabLst>
                  </a:pPr>
                  <a:endParaRPr lang="en-US" sz="1800"/>
                </a:p>
              </p:txBody>
            </p:sp>
            <p:sp>
              <p:nvSpPr>
                <p:cNvPr id="68884" name="Rectangle 72"/>
                <p:cNvSpPr>
                  <a:spLocks noChangeArrowheads="1"/>
                </p:cNvSpPr>
                <p:nvPr/>
              </p:nvSpPr>
              <p:spPr bwMode="auto">
                <a:xfrm>
                  <a:off x="2591" y="1631"/>
                  <a:ext cx="648"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endParaRPr lang="en-US" sz="2000"/>
                </a:p>
              </p:txBody>
            </p:sp>
          </p:grpSp>
          <p:grpSp>
            <p:nvGrpSpPr>
              <p:cNvPr id="68637" name="Group 73"/>
              <p:cNvGrpSpPr>
                <a:grpSpLocks/>
              </p:cNvGrpSpPr>
              <p:nvPr/>
            </p:nvGrpSpPr>
            <p:grpSpPr bwMode="auto">
              <a:xfrm>
                <a:off x="4315" y="1152"/>
                <a:ext cx="711" cy="178"/>
                <a:chOff x="3239" y="1631"/>
                <a:chExt cx="554" cy="403"/>
              </a:xfrm>
            </p:grpSpPr>
            <p:sp>
              <p:nvSpPr>
                <p:cNvPr id="68881" name="Rectangle 74"/>
                <p:cNvSpPr>
                  <a:spLocks noChangeArrowheads="1"/>
                </p:cNvSpPr>
                <p:nvPr/>
              </p:nvSpPr>
              <p:spPr bwMode="auto">
                <a:xfrm>
                  <a:off x="3282" y="1631"/>
                  <a:ext cx="468"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tabLst>
                      <a:tab pos="685800" algn="l"/>
                    </a:tabLst>
                  </a:pPr>
                  <a:r>
                    <a:rPr lang="en-US" sz="1800"/>
                    <a:t>3:8, 10</a:t>
                  </a:r>
                </a:p>
              </p:txBody>
            </p:sp>
            <p:sp>
              <p:nvSpPr>
                <p:cNvPr id="68882" name="Rectangle 75"/>
                <p:cNvSpPr>
                  <a:spLocks noChangeArrowheads="1"/>
                </p:cNvSpPr>
                <p:nvPr/>
              </p:nvSpPr>
              <p:spPr bwMode="auto">
                <a:xfrm>
                  <a:off x="3239" y="1631"/>
                  <a:ext cx="554"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endParaRPr lang="en-US" sz="2000"/>
                </a:p>
              </p:txBody>
            </p:sp>
          </p:grpSp>
          <p:grpSp>
            <p:nvGrpSpPr>
              <p:cNvPr id="68638" name="Group 76"/>
              <p:cNvGrpSpPr>
                <a:grpSpLocks/>
              </p:cNvGrpSpPr>
              <p:nvPr/>
            </p:nvGrpSpPr>
            <p:grpSpPr bwMode="auto">
              <a:xfrm>
                <a:off x="5026" y="1152"/>
                <a:ext cx="734" cy="178"/>
                <a:chOff x="3793" y="1631"/>
                <a:chExt cx="571" cy="403"/>
              </a:xfrm>
            </p:grpSpPr>
            <p:sp>
              <p:nvSpPr>
                <p:cNvPr id="68879" name="Rectangle 77"/>
                <p:cNvSpPr>
                  <a:spLocks noChangeArrowheads="1"/>
                </p:cNvSpPr>
                <p:nvPr/>
              </p:nvSpPr>
              <p:spPr bwMode="auto">
                <a:xfrm>
                  <a:off x="3836" y="1631"/>
                  <a:ext cx="485"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tabLst>
                      <a:tab pos="685800" algn="l"/>
                    </a:tabLst>
                  </a:pPr>
                  <a:r>
                    <a:rPr lang="en-US" sz="1800"/>
                    <a:t> </a:t>
                  </a:r>
                </a:p>
                <a:p>
                  <a:pPr algn="ctr" eaLnBrk="0" hangingPunct="0">
                    <a:tabLst>
                      <a:tab pos="685800" algn="l"/>
                    </a:tabLst>
                  </a:pPr>
                  <a:endParaRPr lang="en-US" sz="1800"/>
                </a:p>
              </p:txBody>
            </p:sp>
            <p:sp>
              <p:nvSpPr>
                <p:cNvPr id="68880" name="Rectangle 78"/>
                <p:cNvSpPr>
                  <a:spLocks noChangeArrowheads="1"/>
                </p:cNvSpPr>
                <p:nvPr/>
              </p:nvSpPr>
              <p:spPr bwMode="auto">
                <a:xfrm>
                  <a:off x="3793" y="1631"/>
                  <a:ext cx="571"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endParaRPr lang="en-US" sz="2000"/>
                </a:p>
              </p:txBody>
            </p:sp>
          </p:grpSp>
          <p:grpSp>
            <p:nvGrpSpPr>
              <p:cNvPr id="68639" name="Group 79"/>
              <p:cNvGrpSpPr>
                <a:grpSpLocks/>
              </p:cNvGrpSpPr>
              <p:nvPr/>
            </p:nvGrpSpPr>
            <p:grpSpPr bwMode="auto">
              <a:xfrm>
                <a:off x="154" y="1330"/>
                <a:ext cx="2386" cy="178"/>
                <a:chOff x="0" y="2034"/>
                <a:chExt cx="1857" cy="403"/>
              </a:xfrm>
            </p:grpSpPr>
            <p:sp>
              <p:nvSpPr>
                <p:cNvPr id="68877" name="Rectangle 80"/>
                <p:cNvSpPr>
                  <a:spLocks noChangeArrowheads="1"/>
                </p:cNvSpPr>
                <p:nvPr/>
              </p:nvSpPr>
              <p:spPr bwMode="auto">
                <a:xfrm>
                  <a:off x="43" y="2034"/>
                  <a:ext cx="1771"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tabLst>
                      <a:tab pos="685800" algn="l"/>
                    </a:tabLst>
                  </a:pPr>
                  <a:r>
                    <a:rPr lang="mn-MN" sz="1800"/>
                    <a:t>Эзэнд алдрыг өргөдөг</a:t>
                  </a:r>
                  <a:endParaRPr lang="en-US" sz="1800"/>
                </a:p>
              </p:txBody>
            </p:sp>
            <p:sp>
              <p:nvSpPr>
                <p:cNvPr id="68878" name="Rectangle 81"/>
                <p:cNvSpPr>
                  <a:spLocks noChangeArrowheads="1"/>
                </p:cNvSpPr>
                <p:nvPr/>
              </p:nvSpPr>
              <p:spPr bwMode="auto">
                <a:xfrm>
                  <a:off x="0" y="2034"/>
                  <a:ext cx="1857"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endParaRPr lang="en-US" sz="2000"/>
                </a:p>
              </p:txBody>
            </p:sp>
          </p:grpSp>
          <p:grpSp>
            <p:nvGrpSpPr>
              <p:cNvPr id="68640" name="Group 82"/>
              <p:cNvGrpSpPr>
                <a:grpSpLocks/>
              </p:cNvGrpSpPr>
              <p:nvPr/>
            </p:nvGrpSpPr>
            <p:grpSpPr bwMode="auto">
              <a:xfrm>
                <a:off x="2540" y="1330"/>
                <a:ext cx="942" cy="178"/>
                <a:chOff x="1857" y="2034"/>
                <a:chExt cx="734" cy="403"/>
              </a:xfrm>
            </p:grpSpPr>
            <p:sp>
              <p:nvSpPr>
                <p:cNvPr id="68875" name="Rectangle 83"/>
                <p:cNvSpPr>
                  <a:spLocks noChangeArrowheads="1"/>
                </p:cNvSpPr>
                <p:nvPr/>
              </p:nvSpPr>
              <p:spPr bwMode="auto">
                <a:xfrm>
                  <a:off x="1900" y="2034"/>
                  <a:ext cx="648"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tabLst>
                      <a:tab pos="685800" algn="l"/>
                    </a:tabLst>
                  </a:pPr>
                  <a:r>
                    <a:rPr lang="en-US" sz="1800"/>
                    <a:t>1:11</a:t>
                  </a:r>
                </a:p>
              </p:txBody>
            </p:sp>
            <p:sp>
              <p:nvSpPr>
                <p:cNvPr id="68876" name="Rectangle 84"/>
                <p:cNvSpPr>
                  <a:spLocks noChangeArrowheads="1"/>
                </p:cNvSpPr>
                <p:nvPr/>
              </p:nvSpPr>
              <p:spPr bwMode="auto">
                <a:xfrm>
                  <a:off x="1857" y="2034"/>
                  <a:ext cx="734"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endParaRPr lang="en-US" sz="2000"/>
                </a:p>
              </p:txBody>
            </p:sp>
          </p:grpSp>
          <p:grpSp>
            <p:nvGrpSpPr>
              <p:cNvPr id="68641" name="Group 85"/>
              <p:cNvGrpSpPr>
                <a:grpSpLocks/>
              </p:cNvGrpSpPr>
              <p:nvPr/>
            </p:nvGrpSpPr>
            <p:grpSpPr bwMode="auto">
              <a:xfrm>
                <a:off x="3482" y="1330"/>
                <a:ext cx="833" cy="178"/>
                <a:chOff x="2591" y="2034"/>
                <a:chExt cx="648" cy="403"/>
              </a:xfrm>
            </p:grpSpPr>
            <p:sp>
              <p:nvSpPr>
                <p:cNvPr id="68873" name="Rectangle 86"/>
                <p:cNvSpPr>
                  <a:spLocks noChangeArrowheads="1"/>
                </p:cNvSpPr>
                <p:nvPr/>
              </p:nvSpPr>
              <p:spPr bwMode="auto">
                <a:xfrm>
                  <a:off x="2634" y="2034"/>
                  <a:ext cx="562"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tabLst>
                      <a:tab pos="685800" algn="l"/>
                    </a:tabLst>
                  </a:pPr>
                  <a:r>
                    <a:rPr lang="en-US" sz="1800"/>
                    <a:t> </a:t>
                  </a:r>
                </a:p>
                <a:p>
                  <a:pPr algn="ctr" eaLnBrk="0" hangingPunct="0">
                    <a:tabLst>
                      <a:tab pos="685800" algn="l"/>
                    </a:tabLst>
                  </a:pPr>
                  <a:endParaRPr lang="en-US" sz="1800"/>
                </a:p>
              </p:txBody>
            </p:sp>
            <p:sp>
              <p:nvSpPr>
                <p:cNvPr id="68874" name="Rectangle 87"/>
                <p:cNvSpPr>
                  <a:spLocks noChangeArrowheads="1"/>
                </p:cNvSpPr>
                <p:nvPr/>
              </p:nvSpPr>
              <p:spPr bwMode="auto">
                <a:xfrm>
                  <a:off x="2591" y="2034"/>
                  <a:ext cx="648"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endParaRPr lang="en-US" sz="2000"/>
                </a:p>
              </p:txBody>
            </p:sp>
          </p:grpSp>
          <p:grpSp>
            <p:nvGrpSpPr>
              <p:cNvPr id="68642" name="Group 88"/>
              <p:cNvGrpSpPr>
                <a:grpSpLocks/>
              </p:cNvGrpSpPr>
              <p:nvPr/>
            </p:nvGrpSpPr>
            <p:grpSpPr bwMode="auto">
              <a:xfrm>
                <a:off x="4315" y="1330"/>
                <a:ext cx="711" cy="178"/>
                <a:chOff x="3239" y="2034"/>
                <a:chExt cx="554" cy="403"/>
              </a:xfrm>
            </p:grpSpPr>
            <p:sp>
              <p:nvSpPr>
                <p:cNvPr id="68871" name="Rectangle 89"/>
                <p:cNvSpPr>
                  <a:spLocks noChangeArrowheads="1"/>
                </p:cNvSpPr>
                <p:nvPr/>
              </p:nvSpPr>
              <p:spPr bwMode="auto">
                <a:xfrm>
                  <a:off x="3282" y="2034"/>
                  <a:ext cx="468"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tabLst>
                      <a:tab pos="685800" algn="l"/>
                    </a:tabLst>
                  </a:pPr>
                  <a:r>
                    <a:rPr lang="en-US" sz="1800"/>
                    <a:t> </a:t>
                  </a:r>
                </a:p>
                <a:p>
                  <a:pPr algn="ctr" eaLnBrk="0" hangingPunct="0">
                    <a:tabLst>
                      <a:tab pos="685800" algn="l"/>
                    </a:tabLst>
                  </a:pPr>
                  <a:endParaRPr lang="en-US" sz="1800"/>
                </a:p>
              </p:txBody>
            </p:sp>
            <p:sp>
              <p:nvSpPr>
                <p:cNvPr id="68872" name="Rectangle 90"/>
                <p:cNvSpPr>
                  <a:spLocks noChangeArrowheads="1"/>
                </p:cNvSpPr>
                <p:nvPr/>
              </p:nvSpPr>
              <p:spPr bwMode="auto">
                <a:xfrm>
                  <a:off x="3239" y="2034"/>
                  <a:ext cx="554"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endParaRPr lang="en-US" sz="2000"/>
                </a:p>
              </p:txBody>
            </p:sp>
          </p:grpSp>
          <p:grpSp>
            <p:nvGrpSpPr>
              <p:cNvPr id="68643" name="Group 91"/>
              <p:cNvGrpSpPr>
                <a:grpSpLocks/>
              </p:cNvGrpSpPr>
              <p:nvPr/>
            </p:nvGrpSpPr>
            <p:grpSpPr bwMode="auto">
              <a:xfrm>
                <a:off x="5026" y="1330"/>
                <a:ext cx="734" cy="178"/>
                <a:chOff x="3793" y="2034"/>
                <a:chExt cx="571" cy="403"/>
              </a:xfrm>
            </p:grpSpPr>
            <p:sp>
              <p:nvSpPr>
                <p:cNvPr id="68869" name="Rectangle 92"/>
                <p:cNvSpPr>
                  <a:spLocks noChangeArrowheads="1"/>
                </p:cNvSpPr>
                <p:nvPr/>
              </p:nvSpPr>
              <p:spPr bwMode="auto">
                <a:xfrm>
                  <a:off x="3836" y="2034"/>
                  <a:ext cx="485"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tabLst>
                      <a:tab pos="685800" algn="l"/>
                    </a:tabLst>
                  </a:pPr>
                  <a:r>
                    <a:rPr lang="en-US" sz="1800"/>
                    <a:t> </a:t>
                  </a:r>
                </a:p>
                <a:p>
                  <a:pPr algn="ctr" eaLnBrk="0" hangingPunct="0">
                    <a:tabLst>
                      <a:tab pos="685800" algn="l"/>
                    </a:tabLst>
                  </a:pPr>
                  <a:endParaRPr lang="en-US" sz="1800"/>
                </a:p>
              </p:txBody>
            </p:sp>
            <p:sp>
              <p:nvSpPr>
                <p:cNvPr id="68870" name="Rectangle 93"/>
                <p:cNvSpPr>
                  <a:spLocks noChangeArrowheads="1"/>
                </p:cNvSpPr>
                <p:nvPr/>
              </p:nvSpPr>
              <p:spPr bwMode="auto">
                <a:xfrm>
                  <a:off x="3793" y="2034"/>
                  <a:ext cx="571"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endParaRPr lang="en-US" sz="2000"/>
                </a:p>
              </p:txBody>
            </p:sp>
          </p:grpSp>
          <p:grpSp>
            <p:nvGrpSpPr>
              <p:cNvPr id="68644" name="Group 94"/>
              <p:cNvGrpSpPr>
                <a:grpSpLocks/>
              </p:cNvGrpSpPr>
              <p:nvPr/>
            </p:nvGrpSpPr>
            <p:grpSpPr bwMode="auto">
              <a:xfrm>
                <a:off x="154" y="1508"/>
                <a:ext cx="2386" cy="178"/>
                <a:chOff x="0" y="2437"/>
                <a:chExt cx="1857" cy="403"/>
              </a:xfrm>
            </p:grpSpPr>
            <p:sp>
              <p:nvSpPr>
                <p:cNvPr id="68867" name="Rectangle 95"/>
                <p:cNvSpPr>
                  <a:spLocks noChangeArrowheads="1"/>
                </p:cNvSpPr>
                <p:nvPr/>
              </p:nvSpPr>
              <p:spPr bwMode="auto">
                <a:xfrm>
                  <a:off x="43" y="2437"/>
                  <a:ext cx="1771"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tabLst>
                      <a:tab pos="685800" algn="l"/>
                    </a:tabLst>
                  </a:pPr>
                  <a:r>
                    <a:rPr lang="mn-MN" sz="1800"/>
                    <a:t>Нигүүлслийг өгдөг</a:t>
                  </a:r>
                  <a:endParaRPr lang="en-US" sz="1800"/>
                </a:p>
              </p:txBody>
            </p:sp>
            <p:sp>
              <p:nvSpPr>
                <p:cNvPr id="68868" name="Rectangle 96"/>
                <p:cNvSpPr>
                  <a:spLocks noChangeArrowheads="1"/>
                </p:cNvSpPr>
                <p:nvPr/>
              </p:nvSpPr>
              <p:spPr bwMode="auto">
                <a:xfrm>
                  <a:off x="0" y="2437"/>
                  <a:ext cx="1857"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endParaRPr lang="en-US" sz="2000"/>
                </a:p>
              </p:txBody>
            </p:sp>
          </p:grpSp>
          <p:grpSp>
            <p:nvGrpSpPr>
              <p:cNvPr id="68645" name="Group 97"/>
              <p:cNvGrpSpPr>
                <a:grpSpLocks/>
              </p:cNvGrpSpPr>
              <p:nvPr/>
            </p:nvGrpSpPr>
            <p:grpSpPr bwMode="auto">
              <a:xfrm>
                <a:off x="2540" y="1508"/>
                <a:ext cx="942" cy="178"/>
                <a:chOff x="1857" y="2437"/>
                <a:chExt cx="734" cy="403"/>
              </a:xfrm>
            </p:grpSpPr>
            <p:sp>
              <p:nvSpPr>
                <p:cNvPr id="68865" name="Rectangle 98"/>
                <p:cNvSpPr>
                  <a:spLocks noChangeArrowheads="1"/>
                </p:cNvSpPr>
                <p:nvPr/>
              </p:nvSpPr>
              <p:spPr bwMode="auto">
                <a:xfrm>
                  <a:off x="1900" y="2437"/>
                  <a:ext cx="648"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tabLst>
                      <a:tab pos="685800" algn="l"/>
                    </a:tabLst>
                  </a:pPr>
                  <a:r>
                    <a:rPr lang="en-US" sz="1800"/>
                    <a:t>1:2</a:t>
                  </a:r>
                </a:p>
              </p:txBody>
            </p:sp>
            <p:sp>
              <p:nvSpPr>
                <p:cNvPr id="68866" name="Rectangle 99"/>
                <p:cNvSpPr>
                  <a:spLocks noChangeArrowheads="1"/>
                </p:cNvSpPr>
                <p:nvPr/>
              </p:nvSpPr>
              <p:spPr bwMode="auto">
                <a:xfrm>
                  <a:off x="1857" y="2437"/>
                  <a:ext cx="734"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endParaRPr lang="en-US" sz="2000"/>
                </a:p>
              </p:txBody>
            </p:sp>
          </p:grpSp>
          <p:grpSp>
            <p:nvGrpSpPr>
              <p:cNvPr id="68646" name="Group 100"/>
              <p:cNvGrpSpPr>
                <a:grpSpLocks/>
              </p:cNvGrpSpPr>
              <p:nvPr/>
            </p:nvGrpSpPr>
            <p:grpSpPr bwMode="auto">
              <a:xfrm>
                <a:off x="3482" y="1508"/>
                <a:ext cx="833" cy="178"/>
                <a:chOff x="2591" y="2437"/>
                <a:chExt cx="648" cy="403"/>
              </a:xfrm>
            </p:grpSpPr>
            <p:sp>
              <p:nvSpPr>
                <p:cNvPr id="68863" name="Rectangle 101"/>
                <p:cNvSpPr>
                  <a:spLocks noChangeArrowheads="1"/>
                </p:cNvSpPr>
                <p:nvPr/>
              </p:nvSpPr>
              <p:spPr bwMode="auto">
                <a:xfrm>
                  <a:off x="2634" y="2437"/>
                  <a:ext cx="562"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tabLst>
                      <a:tab pos="685800" algn="l"/>
                    </a:tabLst>
                  </a:pPr>
                  <a:r>
                    <a:rPr lang="en-US" sz="1800"/>
                    <a:t> </a:t>
                  </a:r>
                </a:p>
                <a:p>
                  <a:pPr algn="ctr" eaLnBrk="0" hangingPunct="0">
                    <a:tabLst>
                      <a:tab pos="685800" algn="l"/>
                    </a:tabLst>
                  </a:pPr>
                  <a:endParaRPr lang="en-US" sz="1800"/>
                </a:p>
              </p:txBody>
            </p:sp>
            <p:sp>
              <p:nvSpPr>
                <p:cNvPr id="68864" name="Rectangle 102"/>
                <p:cNvSpPr>
                  <a:spLocks noChangeArrowheads="1"/>
                </p:cNvSpPr>
                <p:nvPr/>
              </p:nvSpPr>
              <p:spPr bwMode="auto">
                <a:xfrm>
                  <a:off x="2591" y="2437"/>
                  <a:ext cx="648"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endParaRPr lang="en-US" sz="2000"/>
                </a:p>
              </p:txBody>
            </p:sp>
          </p:grpSp>
          <p:grpSp>
            <p:nvGrpSpPr>
              <p:cNvPr id="68647" name="Group 103"/>
              <p:cNvGrpSpPr>
                <a:grpSpLocks/>
              </p:cNvGrpSpPr>
              <p:nvPr/>
            </p:nvGrpSpPr>
            <p:grpSpPr bwMode="auto">
              <a:xfrm>
                <a:off x="4315" y="1508"/>
                <a:ext cx="711" cy="178"/>
                <a:chOff x="3239" y="2437"/>
                <a:chExt cx="554" cy="403"/>
              </a:xfrm>
            </p:grpSpPr>
            <p:sp>
              <p:nvSpPr>
                <p:cNvPr id="68861" name="Rectangle 104"/>
                <p:cNvSpPr>
                  <a:spLocks noChangeArrowheads="1"/>
                </p:cNvSpPr>
                <p:nvPr/>
              </p:nvSpPr>
              <p:spPr bwMode="auto">
                <a:xfrm>
                  <a:off x="3282" y="2437"/>
                  <a:ext cx="468"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tabLst>
                      <a:tab pos="685800" algn="l"/>
                    </a:tabLst>
                  </a:pPr>
                  <a:r>
                    <a:rPr lang="en-US" sz="1800"/>
                    <a:t> </a:t>
                  </a:r>
                </a:p>
                <a:p>
                  <a:pPr algn="ctr" eaLnBrk="0" hangingPunct="0">
                    <a:tabLst>
                      <a:tab pos="685800" algn="l"/>
                    </a:tabLst>
                  </a:pPr>
                  <a:endParaRPr lang="en-US" sz="1800"/>
                </a:p>
              </p:txBody>
            </p:sp>
            <p:sp>
              <p:nvSpPr>
                <p:cNvPr id="68862" name="Rectangle 105"/>
                <p:cNvSpPr>
                  <a:spLocks noChangeArrowheads="1"/>
                </p:cNvSpPr>
                <p:nvPr/>
              </p:nvSpPr>
              <p:spPr bwMode="auto">
                <a:xfrm>
                  <a:off x="3239" y="2437"/>
                  <a:ext cx="554"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endParaRPr lang="en-US" sz="2000"/>
                </a:p>
              </p:txBody>
            </p:sp>
          </p:grpSp>
          <p:grpSp>
            <p:nvGrpSpPr>
              <p:cNvPr id="68648" name="Group 106"/>
              <p:cNvGrpSpPr>
                <a:grpSpLocks/>
              </p:cNvGrpSpPr>
              <p:nvPr/>
            </p:nvGrpSpPr>
            <p:grpSpPr bwMode="auto">
              <a:xfrm>
                <a:off x="5026" y="1508"/>
                <a:ext cx="734" cy="178"/>
                <a:chOff x="3793" y="2437"/>
                <a:chExt cx="571" cy="403"/>
              </a:xfrm>
            </p:grpSpPr>
            <p:sp>
              <p:nvSpPr>
                <p:cNvPr id="68859" name="Rectangle 107"/>
                <p:cNvSpPr>
                  <a:spLocks noChangeArrowheads="1"/>
                </p:cNvSpPr>
                <p:nvPr/>
              </p:nvSpPr>
              <p:spPr bwMode="auto">
                <a:xfrm>
                  <a:off x="3836" y="2437"/>
                  <a:ext cx="485"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tabLst>
                      <a:tab pos="685800" algn="l"/>
                    </a:tabLst>
                  </a:pPr>
                  <a:r>
                    <a:rPr lang="en-US" sz="1800"/>
                    <a:t>4:23</a:t>
                  </a:r>
                </a:p>
              </p:txBody>
            </p:sp>
            <p:sp>
              <p:nvSpPr>
                <p:cNvPr id="68860" name="Rectangle 108"/>
                <p:cNvSpPr>
                  <a:spLocks noChangeArrowheads="1"/>
                </p:cNvSpPr>
                <p:nvPr/>
              </p:nvSpPr>
              <p:spPr bwMode="auto">
                <a:xfrm>
                  <a:off x="3793" y="2437"/>
                  <a:ext cx="571"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endParaRPr lang="en-US" sz="2000"/>
                </a:p>
              </p:txBody>
            </p:sp>
          </p:grpSp>
          <p:grpSp>
            <p:nvGrpSpPr>
              <p:cNvPr id="68649" name="Group 109"/>
              <p:cNvGrpSpPr>
                <a:grpSpLocks/>
              </p:cNvGrpSpPr>
              <p:nvPr/>
            </p:nvGrpSpPr>
            <p:grpSpPr bwMode="auto">
              <a:xfrm>
                <a:off x="154" y="1686"/>
                <a:ext cx="2386" cy="177"/>
                <a:chOff x="0" y="2840"/>
                <a:chExt cx="1857" cy="403"/>
              </a:xfrm>
            </p:grpSpPr>
            <p:sp>
              <p:nvSpPr>
                <p:cNvPr id="68857" name="Rectangle 110"/>
                <p:cNvSpPr>
                  <a:spLocks noChangeArrowheads="1"/>
                </p:cNvSpPr>
                <p:nvPr/>
              </p:nvSpPr>
              <p:spPr bwMode="auto">
                <a:xfrm>
                  <a:off x="43" y="2840"/>
                  <a:ext cx="1771"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tabLst>
                      <a:tab pos="685800" algn="l"/>
                    </a:tabLst>
                  </a:pPr>
                  <a:r>
                    <a:rPr lang="mn-MN" sz="1800"/>
                    <a:t>Биднийг тайвшруулдаг</a:t>
                  </a:r>
                  <a:endParaRPr lang="en-US" sz="1800"/>
                </a:p>
              </p:txBody>
            </p:sp>
            <p:sp>
              <p:nvSpPr>
                <p:cNvPr id="68858" name="Rectangle 111"/>
                <p:cNvSpPr>
                  <a:spLocks noChangeArrowheads="1"/>
                </p:cNvSpPr>
                <p:nvPr/>
              </p:nvSpPr>
              <p:spPr bwMode="auto">
                <a:xfrm>
                  <a:off x="0" y="2840"/>
                  <a:ext cx="1857"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endParaRPr lang="en-US" sz="2000"/>
                </a:p>
              </p:txBody>
            </p:sp>
          </p:grpSp>
          <p:grpSp>
            <p:nvGrpSpPr>
              <p:cNvPr id="68650" name="Group 112"/>
              <p:cNvGrpSpPr>
                <a:grpSpLocks/>
              </p:cNvGrpSpPr>
              <p:nvPr/>
            </p:nvGrpSpPr>
            <p:grpSpPr bwMode="auto">
              <a:xfrm>
                <a:off x="2540" y="1686"/>
                <a:ext cx="942" cy="177"/>
                <a:chOff x="1857" y="2840"/>
                <a:chExt cx="734" cy="403"/>
              </a:xfrm>
            </p:grpSpPr>
            <p:sp>
              <p:nvSpPr>
                <p:cNvPr id="68855" name="Rectangle 113"/>
                <p:cNvSpPr>
                  <a:spLocks noChangeArrowheads="1"/>
                </p:cNvSpPr>
                <p:nvPr/>
              </p:nvSpPr>
              <p:spPr bwMode="auto">
                <a:xfrm>
                  <a:off x="1900" y="2840"/>
                  <a:ext cx="648"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tabLst>
                      <a:tab pos="685800" algn="l"/>
                    </a:tabLst>
                  </a:pPr>
                  <a:r>
                    <a:rPr lang="en-US" sz="1800"/>
                    <a:t> </a:t>
                  </a:r>
                </a:p>
                <a:p>
                  <a:pPr algn="ctr" eaLnBrk="0" hangingPunct="0">
                    <a:tabLst>
                      <a:tab pos="685800" algn="l"/>
                    </a:tabLst>
                  </a:pPr>
                  <a:endParaRPr lang="en-US" sz="1800"/>
                </a:p>
              </p:txBody>
            </p:sp>
            <p:sp>
              <p:nvSpPr>
                <p:cNvPr id="68856" name="Rectangle 114"/>
                <p:cNvSpPr>
                  <a:spLocks noChangeArrowheads="1"/>
                </p:cNvSpPr>
                <p:nvPr/>
              </p:nvSpPr>
              <p:spPr bwMode="auto">
                <a:xfrm>
                  <a:off x="1857" y="2840"/>
                  <a:ext cx="734"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endParaRPr lang="en-US" sz="2000"/>
                </a:p>
              </p:txBody>
            </p:sp>
          </p:grpSp>
          <p:grpSp>
            <p:nvGrpSpPr>
              <p:cNvPr id="68651" name="Group 115"/>
              <p:cNvGrpSpPr>
                <a:grpSpLocks/>
              </p:cNvGrpSpPr>
              <p:nvPr/>
            </p:nvGrpSpPr>
            <p:grpSpPr bwMode="auto">
              <a:xfrm>
                <a:off x="3482" y="1686"/>
                <a:ext cx="833" cy="177"/>
                <a:chOff x="2591" y="2840"/>
                <a:chExt cx="648" cy="403"/>
              </a:xfrm>
            </p:grpSpPr>
            <p:sp>
              <p:nvSpPr>
                <p:cNvPr id="68853" name="Rectangle 116"/>
                <p:cNvSpPr>
                  <a:spLocks noChangeArrowheads="1"/>
                </p:cNvSpPr>
                <p:nvPr/>
              </p:nvSpPr>
              <p:spPr bwMode="auto">
                <a:xfrm>
                  <a:off x="2634" y="2840"/>
                  <a:ext cx="562"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tabLst>
                      <a:tab pos="685800" algn="l"/>
                    </a:tabLst>
                  </a:pPr>
                  <a:r>
                    <a:rPr lang="en-US" sz="1800"/>
                    <a:t>2:1</a:t>
                  </a:r>
                </a:p>
              </p:txBody>
            </p:sp>
            <p:sp>
              <p:nvSpPr>
                <p:cNvPr id="68854" name="Rectangle 117"/>
                <p:cNvSpPr>
                  <a:spLocks noChangeArrowheads="1"/>
                </p:cNvSpPr>
                <p:nvPr/>
              </p:nvSpPr>
              <p:spPr bwMode="auto">
                <a:xfrm>
                  <a:off x="2591" y="2840"/>
                  <a:ext cx="648"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endParaRPr lang="en-US" sz="2000"/>
                </a:p>
              </p:txBody>
            </p:sp>
          </p:grpSp>
          <p:grpSp>
            <p:nvGrpSpPr>
              <p:cNvPr id="68652" name="Group 118"/>
              <p:cNvGrpSpPr>
                <a:grpSpLocks/>
              </p:cNvGrpSpPr>
              <p:nvPr/>
            </p:nvGrpSpPr>
            <p:grpSpPr bwMode="auto">
              <a:xfrm>
                <a:off x="4315" y="1686"/>
                <a:ext cx="711" cy="177"/>
                <a:chOff x="3239" y="2840"/>
                <a:chExt cx="554" cy="403"/>
              </a:xfrm>
            </p:grpSpPr>
            <p:sp>
              <p:nvSpPr>
                <p:cNvPr id="68851" name="Rectangle 119"/>
                <p:cNvSpPr>
                  <a:spLocks noChangeArrowheads="1"/>
                </p:cNvSpPr>
                <p:nvPr/>
              </p:nvSpPr>
              <p:spPr bwMode="auto">
                <a:xfrm>
                  <a:off x="3282" y="2840"/>
                  <a:ext cx="468"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tabLst>
                      <a:tab pos="685800" algn="l"/>
                    </a:tabLst>
                  </a:pPr>
                  <a:r>
                    <a:rPr lang="en-US" sz="1800"/>
                    <a:t> </a:t>
                  </a:r>
                </a:p>
                <a:p>
                  <a:pPr algn="ctr" eaLnBrk="0" hangingPunct="0">
                    <a:tabLst>
                      <a:tab pos="685800" algn="l"/>
                    </a:tabLst>
                  </a:pPr>
                  <a:endParaRPr lang="en-US" sz="1800"/>
                </a:p>
              </p:txBody>
            </p:sp>
            <p:sp>
              <p:nvSpPr>
                <p:cNvPr id="68852" name="Rectangle 120"/>
                <p:cNvSpPr>
                  <a:spLocks noChangeArrowheads="1"/>
                </p:cNvSpPr>
                <p:nvPr/>
              </p:nvSpPr>
              <p:spPr bwMode="auto">
                <a:xfrm>
                  <a:off x="3239" y="2840"/>
                  <a:ext cx="554"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endParaRPr lang="en-US" sz="2000"/>
                </a:p>
              </p:txBody>
            </p:sp>
          </p:grpSp>
          <p:grpSp>
            <p:nvGrpSpPr>
              <p:cNvPr id="68653" name="Group 121"/>
              <p:cNvGrpSpPr>
                <a:grpSpLocks/>
              </p:cNvGrpSpPr>
              <p:nvPr/>
            </p:nvGrpSpPr>
            <p:grpSpPr bwMode="auto">
              <a:xfrm>
                <a:off x="5026" y="1686"/>
                <a:ext cx="734" cy="177"/>
                <a:chOff x="3793" y="2840"/>
                <a:chExt cx="571" cy="403"/>
              </a:xfrm>
            </p:grpSpPr>
            <p:sp>
              <p:nvSpPr>
                <p:cNvPr id="68849" name="Rectangle 122"/>
                <p:cNvSpPr>
                  <a:spLocks noChangeArrowheads="1"/>
                </p:cNvSpPr>
                <p:nvPr/>
              </p:nvSpPr>
              <p:spPr bwMode="auto">
                <a:xfrm>
                  <a:off x="3836" y="2840"/>
                  <a:ext cx="485"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tabLst>
                      <a:tab pos="685800" algn="l"/>
                    </a:tabLst>
                  </a:pPr>
                  <a:r>
                    <a:rPr lang="en-US" sz="1800"/>
                    <a:t> </a:t>
                  </a:r>
                </a:p>
                <a:p>
                  <a:pPr algn="ctr" eaLnBrk="0" hangingPunct="0">
                    <a:tabLst>
                      <a:tab pos="685800" algn="l"/>
                    </a:tabLst>
                  </a:pPr>
                  <a:endParaRPr lang="en-US" sz="1800"/>
                </a:p>
              </p:txBody>
            </p:sp>
            <p:sp>
              <p:nvSpPr>
                <p:cNvPr id="68850" name="Rectangle 123"/>
                <p:cNvSpPr>
                  <a:spLocks noChangeArrowheads="1"/>
                </p:cNvSpPr>
                <p:nvPr/>
              </p:nvSpPr>
              <p:spPr bwMode="auto">
                <a:xfrm>
                  <a:off x="3793" y="2840"/>
                  <a:ext cx="571"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endParaRPr lang="en-US" sz="2000"/>
                </a:p>
              </p:txBody>
            </p:sp>
          </p:grpSp>
          <p:grpSp>
            <p:nvGrpSpPr>
              <p:cNvPr id="68654" name="Group 124"/>
              <p:cNvGrpSpPr>
                <a:grpSpLocks/>
              </p:cNvGrpSpPr>
              <p:nvPr/>
            </p:nvGrpSpPr>
            <p:grpSpPr bwMode="auto">
              <a:xfrm>
                <a:off x="154" y="1863"/>
                <a:ext cx="2630" cy="178"/>
                <a:chOff x="0" y="3243"/>
                <a:chExt cx="1857" cy="403"/>
              </a:xfrm>
            </p:grpSpPr>
            <p:sp>
              <p:nvSpPr>
                <p:cNvPr id="68847" name="Rectangle 125"/>
                <p:cNvSpPr>
                  <a:spLocks noChangeArrowheads="1"/>
                </p:cNvSpPr>
                <p:nvPr/>
              </p:nvSpPr>
              <p:spPr bwMode="auto">
                <a:xfrm>
                  <a:off x="43" y="3243"/>
                  <a:ext cx="1771"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tabLst>
                      <a:tab pos="685800" algn="l"/>
                    </a:tabLst>
                  </a:pPr>
                  <a:r>
                    <a:rPr lang="mn-MN" sz="1800"/>
                    <a:t>Бусдын төлөө тайвшралыг өгдөг. </a:t>
                  </a:r>
                  <a:endParaRPr lang="en-US" sz="1800"/>
                </a:p>
              </p:txBody>
            </p:sp>
            <p:sp>
              <p:nvSpPr>
                <p:cNvPr id="68848" name="Rectangle 126"/>
                <p:cNvSpPr>
                  <a:spLocks noChangeArrowheads="1"/>
                </p:cNvSpPr>
                <p:nvPr/>
              </p:nvSpPr>
              <p:spPr bwMode="auto">
                <a:xfrm>
                  <a:off x="0" y="3243"/>
                  <a:ext cx="1857"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endParaRPr lang="en-US" sz="2000"/>
                </a:p>
              </p:txBody>
            </p:sp>
          </p:grpSp>
          <p:grpSp>
            <p:nvGrpSpPr>
              <p:cNvPr id="68655" name="Group 127"/>
              <p:cNvGrpSpPr>
                <a:grpSpLocks/>
              </p:cNvGrpSpPr>
              <p:nvPr/>
            </p:nvGrpSpPr>
            <p:grpSpPr bwMode="auto">
              <a:xfrm>
                <a:off x="2540" y="1863"/>
                <a:ext cx="942" cy="178"/>
                <a:chOff x="1857" y="3243"/>
                <a:chExt cx="734" cy="403"/>
              </a:xfrm>
            </p:grpSpPr>
            <p:sp>
              <p:nvSpPr>
                <p:cNvPr id="68845" name="Rectangle 128"/>
                <p:cNvSpPr>
                  <a:spLocks noChangeArrowheads="1"/>
                </p:cNvSpPr>
                <p:nvPr/>
              </p:nvSpPr>
              <p:spPr bwMode="auto">
                <a:xfrm>
                  <a:off x="1900" y="3243"/>
                  <a:ext cx="648"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tabLst>
                      <a:tab pos="685800" algn="l"/>
                    </a:tabLst>
                  </a:pPr>
                  <a:r>
                    <a:rPr lang="en-US" sz="1800"/>
                    <a:t> </a:t>
                  </a:r>
                </a:p>
                <a:p>
                  <a:pPr algn="ctr" eaLnBrk="0" hangingPunct="0">
                    <a:tabLst>
                      <a:tab pos="685800" algn="l"/>
                    </a:tabLst>
                  </a:pPr>
                  <a:endParaRPr lang="en-US" sz="1800"/>
                </a:p>
              </p:txBody>
            </p:sp>
            <p:sp>
              <p:nvSpPr>
                <p:cNvPr id="68846" name="Rectangle 129"/>
                <p:cNvSpPr>
                  <a:spLocks noChangeArrowheads="1"/>
                </p:cNvSpPr>
                <p:nvPr/>
              </p:nvSpPr>
              <p:spPr bwMode="auto">
                <a:xfrm>
                  <a:off x="1857" y="3243"/>
                  <a:ext cx="734"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endParaRPr lang="en-US" sz="2000"/>
                </a:p>
              </p:txBody>
            </p:sp>
          </p:grpSp>
          <p:grpSp>
            <p:nvGrpSpPr>
              <p:cNvPr id="68656" name="Group 130"/>
              <p:cNvGrpSpPr>
                <a:grpSpLocks/>
              </p:cNvGrpSpPr>
              <p:nvPr/>
            </p:nvGrpSpPr>
            <p:grpSpPr bwMode="auto">
              <a:xfrm>
                <a:off x="3482" y="1863"/>
                <a:ext cx="833" cy="178"/>
                <a:chOff x="2591" y="3243"/>
                <a:chExt cx="648" cy="403"/>
              </a:xfrm>
            </p:grpSpPr>
            <p:sp>
              <p:nvSpPr>
                <p:cNvPr id="68843" name="Rectangle 131"/>
                <p:cNvSpPr>
                  <a:spLocks noChangeArrowheads="1"/>
                </p:cNvSpPr>
                <p:nvPr/>
              </p:nvSpPr>
              <p:spPr bwMode="auto">
                <a:xfrm>
                  <a:off x="2634" y="3243"/>
                  <a:ext cx="562"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tabLst>
                      <a:tab pos="685800" algn="l"/>
                    </a:tabLst>
                  </a:pPr>
                  <a:r>
                    <a:rPr lang="en-US" sz="1800"/>
                    <a:t>2:1</a:t>
                  </a:r>
                </a:p>
              </p:txBody>
            </p:sp>
            <p:sp>
              <p:nvSpPr>
                <p:cNvPr id="68844" name="Rectangle 132"/>
                <p:cNvSpPr>
                  <a:spLocks noChangeArrowheads="1"/>
                </p:cNvSpPr>
                <p:nvPr/>
              </p:nvSpPr>
              <p:spPr bwMode="auto">
                <a:xfrm>
                  <a:off x="2591" y="3243"/>
                  <a:ext cx="648"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endParaRPr lang="en-US" sz="2000"/>
                </a:p>
              </p:txBody>
            </p:sp>
          </p:grpSp>
          <p:grpSp>
            <p:nvGrpSpPr>
              <p:cNvPr id="68657" name="Group 133"/>
              <p:cNvGrpSpPr>
                <a:grpSpLocks/>
              </p:cNvGrpSpPr>
              <p:nvPr/>
            </p:nvGrpSpPr>
            <p:grpSpPr bwMode="auto">
              <a:xfrm>
                <a:off x="4315" y="1863"/>
                <a:ext cx="711" cy="178"/>
                <a:chOff x="3239" y="3243"/>
                <a:chExt cx="554" cy="403"/>
              </a:xfrm>
            </p:grpSpPr>
            <p:sp>
              <p:nvSpPr>
                <p:cNvPr id="68841" name="Rectangle 134"/>
                <p:cNvSpPr>
                  <a:spLocks noChangeArrowheads="1"/>
                </p:cNvSpPr>
                <p:nvPr/>
              </p:nvSpPr>
              <p:spPr bwMode="auto">
                <a:xfrm>
                  <a:off x="3282" y="3243"/>
                  <a:ext cx="468"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tabLst>
                      <a:tab pos="685800" algn="l"/>
                    </a:tabLst>
                  </a:pPr>
                  <a:r>
                    <a:rPr lang="en-US" sz="1800"/>
                    <a:t> </a:t>
                  </a:r>
                </a:p>
                <a:p>
                  <a:pPr algn="ctr" eaLnBrk="0" hangingPunct="0">
                    <a:tabLst>
                      <a:tab pos="685800" algn="l"/>
                    </a:tabLst>
                  </a:pPr>
                  <a:endParaRPr lang="en-US" sz="1800"/>
                </a:p>
              </p:txBody>
            </p:sp>
            <p:sp>
              <p:nvSpPr>
                <p:cNvPr id="68842" name="Rectangle 135"/>
                <p:cNvSpPr>
                  <a:spLocks noChangeArrowheads="1"/>
                </p:cNvSpPr>
                <p:nvPr/>
              </p:nvSpPr>
              <p:spPr bwMode="auto">
                <a:xfrm>
                  <a:off x="3239" y="3243"/>
                  <a:ext cx="554"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endParaRPr lang="en-US" sz="2000"/>
                </a:p>
              </p:txBody>
            </p:sp>
          </p:grpSp>
          <p:grpSp>
            <p:nvGrpSpPr>
              <p:cNvPr id="68658" name="Group 136"/>
              <p:cNvGrpSpPr>
                <a:grpSpLocks/>
              </p:cNvGrpSpPr>
              <p:nvPr/>
            </p:nvGrpSpPr>
            <p:grpSpPr bwMode="auto">
              <a:xfrm>
                <a:off x="5026" y="1863"/>
                <a:ext cx="734" cy="178"/>
                <a:chOff x="3793" y="3243"/>
                <a:chExt cx="571" cy="403"/>
              </a:xfrm>
            </p:grpSpPr>
            <p:sp>
              <p:nvSpPr>
                <p:cNvPr id="68839" name="Rectangle 137"/>
                <p:cNvSpPr>
                  <a:spLocks noChangeArrowheads="1"/>
                </p:cNvSpPr>
                <p:nvPr/>
              </p:nvSpPr>
              <p:spPr bwMode="auto">
                <a:xfrm>
                  <a:off x="3836" y="3243"/>
                  <a:ext cx="485"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tabLst>
                      <a:tab pos="685800" algn="l"/>
                    </a:tabLst>
                  </a:pPr>
                  <a:r>
                    <a:rPr lang="en-US" sz="1800"/>
                    <a:t> </a:t>
                  </a:r>
                </a:p>
                <a:p>
                  <a:pPr algn="ctr" eaLnBrk="0" hangingPunct="0">
                    <a:tabLst>
                      <a:tab pos="685800" algn="l"/>
                    </a:tabLst>
                  </a:pPr>
                  <a:endParaRPr lang="en-US" sz="1800"/>
                </a:p>
              </p:txBody>
            </p:sp>
            <p:sp>
              <p:nvSpPr>
                <p:cNvPr id="68840" name="Rectangle 138"/>
                <p:cNvSpPr>
                  <a:spLocks noChangeArrowheads="1"/>
                </p:cNvSpPr>
                <p:nvPr/>
              </p:nvSpPr>
              <p:spPr bwMode="auto">
                <a:xfrm>
                  <a:off x="3793" y="3243"/>
                  <a:ext cx="571"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endParaRPr lang="en-US" sz="2000"/>
                </a:p>
              </p:txBody>
            </p:sp>
          </p:grpSp>
          <p:grpSp>
            <p:nvGrpSpPr>
              <p:cNvPr id="68659" name="Group 139"/>
              <p:cNvGrpSpPr>
                <a:grpSpLocks/>
              </p:cNvGrpSpPr>
              <p:nvPr/>
            </p:nvGrpSpPr>
            <p:grpSpPr bwMode="auto">
              <a:xfrm>
                <a:off x="154" y="2041"/>
                <a:ext cx="2386" cy="178"/>
                <a:chOff x="0" y="3646"/>
                <a:chExt cx="1857" cy="403"/>
              </a:xfrm>
            </p:grpSpPr>
            <p:sp>
              <p:nvSpPr>
                <p:cNvPr id="68837" name="Rectangle 140"/>
                <p:cNvSpPr>
                  <a:spLocks noChangeArrowheads="1"/>
                </p:cNvSpPr>
                <p:nvPr/>
              </p:nvSpPr>
              <p:spPr bwMode="auto">
                <a:xfrm>
                  <a:off x="43" y="3646"/>
                  <a:ext cx="1771"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tabLst>
                      <a:tab pos="685800" algn="l"/>
                    </a:tabLst>
                  </a:pPr>
                  <a:r>
                    <a:rPr lang="mn-MN" sz="1800"/>
                    <a:t>Үйлчлэлийн зорилгыг өгдөг</a:t>
                  </a:r>
                  <a:endParaRPr lang="en-US" sz="1800"/>
                </a:p>
              </p:txBody>
            </p:sp>
            <p:sp>
              <p:nvSpPr>
                <p:cNvPr id="68838" name="Rectangle 141"/>
                <p:cNvSpPr>
                  <a:spLocks noChangeArrowheads="1"/>
                </p:cNvSpPr>
                <p:nvPr/>
              </p:nvSpPr>
              <p:spPr bwMode="auto">
                <a:xfrm>
                  <a:off x="0" y="3646"/>
                  <a:ext cx="1857"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endParaRPr lang="en-US" sz="2000"/>
                </a:p>
              </p:txBody>
            </p:sp>
          </p:grpSp>
          <p:grpSp>
            <p:nvGrpSpPr>
              <p:cNvPr id="68660" name="Group 142"/>
              <p:cNvGrpSpPr>
                <a:grpSpLocks/>
              </p:cNvGrpSpPr>
              <p:nvPr/>
            </p:nvGrpSpPr>
            <p:grpSpPr bwMode="auto">
              <a:xfrm>
                <a:off x="2540" y="2041"/>
                <a:ext cx="942" cy="178"/>
                <a:chOff x="1857" y="3646"/>
                <a:chExt cx="734" cy="403"/>
              </a:xfrm>
            </p:grpSpPr>
            <p:sp>
              <p:nvSpPr>
                <p:cNvPr id="68835" name="Rectangle 143"/>
                <p:cNvSpPr>
                  <a:spLocks noChangeArrowheads="1"/>
                </p:cNvSpPr>
                <p:nvPr/>
              </p:nvSpPr>
              <p:spPr bwMode="auto">
                <a:xfrm>
                  <a:off x="1900" y="3646"/>
                  <a:ext cx="648"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tabLst>
                      <a:tab pos="685800" algn="l"/>
                    </a:tabLst>
                  </a:pPr>
                  <a:r>
                    <a:rPr lang="en-US" sz="1800"/>
                    <a:t> </a:t>
                  </a:r>
                </a:p>
                <a:p>
                  <a:pPr algn="ctr" eaLnBrk="0" hangingPunct="0">
                    <a:tabLst>
                      <a:tab pos="685800" algn="l"/>
                    </a:tabLst>
                  </a:pPr>
                  <a:endParaRPr lang="en-US" sz="1800"/>
                </a:p>
              </p:txBody>
            </p:sp>
            <p:sp>
              <p:nvSpPr>
                <p:cNvPr id="68836" name="Rectangle 144"/>
                <p:cNvSpPr>
                  <a:spLocks noChangeArrowheads="1"/>
                </p:cNvSpPr>
                <p:nvPr/>
              </p:nvSpPr>
              <p:spPr bwMode="auto">
                <a:xfrm>
                  <a:off x="1857" y="3646"/>
                  <a:ext cx="734"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endParaRPr lang="en-US" sz="2000"/>
                </a:p>
              </p:txBody>
            </p:sp>
          </p:grpSp>
          <p:grpSp>
            <p:nvGrpSpPr>
              <p:cNvPr id="68661" name="Group 145"/>
              <p:cNvGrpSpPr>
                <a:grpSpLocks/>
              </p:cNvGrpSpPr>
              <p:nvPr/>
            </p:nvGrpSpPr>
            <p:grpSpPr bwMode="auto">
              <a:xfrm>
                <a:off x="3482" y="2041"/>
                <a:ext cx="833" cy="178"/>
                <a:chOff x="2591" y="3646"/>
                <a:chExt cx="648" cy="403"/>
              </a:xfrm>
            </p:grpSpPr>
            <p:sp>
              <p:nvSpPr>
                <p:cNvPr id="68833" name="Rectangle 146"/>
                <p:cNvSpPr>
                  <a:spLocks noChangeArrowheads="1"/>
                </p:cNvSpPr>
                <p:nvPr/>
              </p:nvSpPr>
              <p:spPr bwMode="auto">
                <a:xfrm>
                  <a:off x="2634" y="3646"/>
                  <a:ext cx="562"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tabLst>
                      <a:tab pos="685800" algn="l"/>
                    </a:tabLst>
                  </a:pPr>
                  <a:r>
                    <a:rPr lang="en-US" sz="1800"/>
                    <a:t>2:16</a:t>
                  </a:r>
                </a:p>
              </p:txBody>
            </p:sp>
            <p:sp>
              <p:nvSpPr>
                <p:cNvPr id="68834" name="Rectangle 147"/>
                <p:cNvSpPr>
                  <a:spLocks noChangeArrowheads="1"/>
                </p:cNvSpPr>
                <p:nvPr/>
              </p:nvSpPr>
              <p:spPr bwMode="auto">
                <a:xfrm>
                  <a:off x="2591" y="3646"/>
                  <a:ext cx="648"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endParaRPr lang="en-US" sz="2000"/>
                </a:p>
              </p:txBody>
            </p:sp>
          </p:grpSp>
          <p:grpSp>
            <p:nvGrpSpPr>
              <p:cNvPr id="68662" name="Group 148"/>
              <p:cNvGrpSpPr>
                <a:grpSpLocks/>
              </p:cNvGrpSpPr>
              <p:nvPr/>
            </p:nvGrpSpPr>
            <p:grpSpPr bwMode="auto">
              <a:xfrm>
                <a:off x="4315" y="2041"/>
                <a:ext cx="711" cy="178"/>
                <a:chOff x="3239" y="3646"/>
                <a:chExt cx="554" cy="403"/>
              </a:xfrm>
            </p:grpSpPr>
            <p:sp>
              <p:nvSpPr>
                <p:cNvPr id="68831" name="Rectangle 149"/>
                <p:cNvSpPr>
                  <a:spLocks noChangeArrowheads="1"/>
                </p:cNvSpPr>
                <p:nvPr/>
              </p:nvSpPr>
              <p:spPr bwMode="auto">
                <a:xfrm>
                  <a:off x="3282" y="3646"/>
                  <a:ext cx="468"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tabLst>
                      <a:tab pos="685800" algn="l"/>
                    </a:tabLst>
                  </a:pPr>
                  <a:r>
                    <a:rPr lang="en-US" sz="1800"/>
                    <a:t> </a:t>
                  </a:r>
                </a:p>
                <a:p>
                  <a:pPr algn="ctr" eaLnBrk="0" hangingPunct="0">
                    <a:tabLst>
                      <a:tab pos="685800" algn="l"/>
                    </a:tabLst>
                  </a:pPr>
                  <a:endParaRPr lang="en-US" sz="1800"/>
                </a:p>
              </p:txBody>
            </p:sp>
            <p:sp>
              <p:nvSpPr>
                <p:cNvPr id="68832" name="Rectangle 150"/>
                <p:cNvSpPr>
                  <a:spLocks noChangeArrowheads="1"/>
                </p:cNvSpPr>
                <p:nvPr/>
              </p:nvSpPr>
              <p:spPr bwMode="auto">
                <a:xfrm>
                  <a:off x="3239" y="3646"/>
                  <a:ext cx="554"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endParaRPr lang="en-US" sz="2000"/>
                </a:p>
              </p:txBody>
            </p:sp>
          </p:grpSp>
          <p:grpSp>
            <p:nvGrpSpPr>
              <p:cNvPr id="68663" name="Group 151"/>
              <p:cNvGrpSpPr>
                <a:grpSpLocks/>
              </p:cNvGrpSpPr>
              <p:nvPr/>
            </p:nvGrpSpPr>
            <p:grpSpPr bwMode="auto">
              <a:xfrm>
                <a:off x="5026" y="2041"/>
                <a:ext cx="734" cy="178"/>
                <a:chOff x="3793" y="3646"/>
                <a:chExt cx="571" cy="403"/>
              </a:xfrm>
            </p:grpSpPr>
            <p:sp>
              <p:nvSpPr>
                <p:cNvPr id="68829" name="Rectangle 152"/>
                <p:cNvSpPr>
                  <a:spLocks noChangeArrowheads="1"/>
                </p:cNvSpPr>
                <p:nvPr/>
              </p:nvSpPr>
              <p:spPr bwMode="auto">
                <a:xfrm>
                  <a:off x="3836" y="3646"/>
                  <a:ext cx="485"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tabLst>
                      <a:tab pos="685800" algn="l"/>
                    </a:tabLst>
                  </a:pPr>
                  <a:r>
                    <a:rPr lang="en-US" sz="1800"/>
                    <a:t> </a:t>
                  </a:r>
                </a:p>
                <a:p>
                  <a:pPr algn="ctr" eaLnBrk="0" hangingPunct="0">
                    <a:tabLst>
                      <a:tab pos="685800" algn="l"/>
                    </a:tabLst>
                  </a:pPr>
                  <a:endParaRPr lang="en-US" sz="1800"/>
                </a:p>
              </p:txBody>
            </p:sp>
            <p:sp>
              <p:nvSpPr>
                <p:cNvPr id="68830" name="Rectangle 153"/>
                <p:cNvSpPr>
                  <a:spLocks noChangeArrowheads="1"/>
                </p:cNvSpPr>
                <p:nvPr/>
              </p:nvSpPr>
              <p:spPr bwMode="auto">
                <a:xfrm>
                  <a:off x="3793" y="3646"/>
                  <a:ext cx="571"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endParaRPr lang="en-US" sz="2000"/>
                </a:p>
              </p:txBody>
            </p:sp>
          </p:grpSp>
          <p:grpSp>
            <p:nvGrpSpPr>
              <p:cNvPr id="68664" name="Group 154"/>
              <p:cNvGrpSpPr>
                <a:grpSpLocks/>
              </p:cNvGrpSpPr>
              <p:nvPr/>
            </p:nvGrpSpPr>
            <p:grpSpPr bwMode="auto">
              <a:xfrm>
                <a:off x="154" y="2219"/>
                <a:ext cx="2386" cy="178"/>
                <a:chOff x="0" y="4049"/>
                <a:chExt cx="1857" cy="403"/>
              </a:xfrm>
            </p:grpSpPr>
            <p:sp>
              <p:nvSpPr>
                <p:cNvPr id="68827" name="Rectangle 155"/>
                <p:cNvSpPr>
                  <a:spLocks noChangeArrowheads="1"/>
                </p:cNvSpPr>
                <p:nvPr/>
              </p:nvSpPr>
              <p:spPr bwMode="auto">
                <a:xfrm>
                  <a:off x="43" y="4049"/>
                  <a:ext cx="1771"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tabLst>
                      <a:tab pos="685800" algn="l"/>
                    </a:tabLst>
                  </a:pPr>
                  <a:r>
                    <a:rPr lang="mn-MN" sz="1800"/>
                    <a:t>Амьдрал бэлэглэдэг</a:t>
                  </a:r>
                  <a:endParaRPr lang="en-US" sz="1800"/>
                </a:p>
              </p:txBody>
            </p:sp>
            <p:sp>
              <p:nvSpPr>
                <p:cNvPr id="68828" name="Rectangle 156"/>
                <p:cNvSpPr>
                  <a:spLocks noChangeArrowheads="1"/>
                </p:cNvSpPr>
                <p:nvPr/>
              </p:nvSpPr>
              <p:spPr bwMode="auto">
                <a:xfrm>
                  <a:off x="0" y="4049"/>
                  <a:ext cx="1857"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endParaRPr lang="en-US" sz="2000"/>
                </a:p>
              </p:txBody>
            </p:sp>
          </p:grpSp>
          <p:grpSp>
            <p:nvGrpSpPr>
              <p:cNvPr id="68665" name="Group 157"/>
              <p:cNvGrpSpPr>
                <a:grpSpLocks/>
              </p:cNvGrpSpPr>
              <p:nvPr/>
            </p:nvGrpSpPr>
            <p:grpSpPr bwMode="auto">
              <a:xfrm>
                <a:off x="2540" y="2219"/>
                <a:ext cx="942" cy="178"/>
                <a:chOff x="1857" y="4049"/>
                <a:chExt cx="734" cy="403"/>
              </a:xfrm>
            </p:grpSpPr>
            <p:sp>
              <p:nvSpPr>
                <p:cNvPr id="68825" name="Rectangle 158"/>
                <p:cNvSpPr>
                  <a:spLocks noChangeArrowheads="1"/>
                </p:cNvSpPr>
                <p:nvPr/>
              </p:nvSpPr>
              <p:spPr bwMode="auto">
                <a:xfrm>
                  <a:off x="1900" y="4049"/>
                  <a:ext cx="648"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tabLst>
                      <a:tab pos="685800" algn="l"/>
                    </a:tabLst>
                  </a:pPr>
                  <a:r>
                    <a:rPr lang="en-US" sz="1800"/>
                    <a:t>1:21</a:t>
                  </a:r>
                </a:p>
              </p:txBody>
            </p:sp>
            <p:sp>
              <p:nvSpPr>
                <p:cNvPr id="68826" name="Rectangle 159"/>
                <p:cNvSpPr>
                  <a:spLocks noChangeArrowheads="1"/>
                </p:cNvSpPr>
                <p:nvPr/>
              </p:nvSpPr>
              <p:spPr bwMode="auto">
                <a:xfrm>
                  <a:off x="1857" y="4049"/>
                  <a:ext cx="734"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endParaRPr lang="en-US" sz="2000"/>
                </a:p>
              </p:txBody>
            </p:sp>
          </p:grpSp>
          <p:grpSp>
            <p:nvGrpSpPr>
              <p:cNvPr id="68666" name="Group 160"/>
              <p:cNvGrpSpPr>
                <a:grpSpLocks/>
              </p:cNvGrpSpPr>
              <p:nvPr/>
            </p:nvGrpSpPr>
            <p:grpSpPr bwMode="auto">
              <a:xfrm>
                <a:off x="3482" y="2219"/>
                <a:ext cx="833" cy="178"/>
                <a:chOff x="2591" y="4049"/>
                <a:chExt cx="648" cy="403"/>
              </a:xfrm>
            </p:grpSpPr>
            <p:sp>
              <p:nvSpPr>
                <p:cNvPr id="68823" name="Rectangle 161"/>
                <p:cNvSpPr>
                  <a:spLocks noChangeArrowheads="1"/>
                </p:cNvSpPr>
                <p:nvPr/>
              </p:nvSpPr>
              <p:spPr bwMode="auto">
                <a:xfrm>
                  <a:off x="2634" y="4049"/>
                  <a:ext cx="562"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tabLst>
                      <a:tab pos="685800" algn="l"/>
                    </a:tabLst>
                  </a:pPr>
                  <a:r>
                    <a:rPr lang="en-US" sz="1800"/>
                    <a:t> </a:t>
                  </a:r>
                </a:p>
                <a:p>
                  <a:pPr algn="ctr" eaLnBrk="0" hangingPunct="0">
                    <a:tabLst>
                      <a:tab pos="685800" algn="l"/>
                    </a:tabLst>
                  </a:pPr>
                  <a:endParaRPr lang="en-US" sz="1800"/>
                </a:p>
              </p:txBody>
            </p:sp>
            <p:sp>
              <p:nvSpPr>
                <p:cNvPr id="68824" name="Rectangle 162"/>
                <p:cNvSpPr>
                  <a:spLocks noChangeArrowheads="1"/>
                </p:cNvSpPr>
                <p:nvPr/>
              </p:nvSpPr>
              <p:spPr bwMode="auto">
                <a:xfrm>
                  <a:off x="2591" y="4049"/>
                  <a:ext cx="648"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endParaRPr lang="en-US" sz="2000"/>
                </a:p>
              </p:txBody>
            </p:sp>
          </p:grpSp>
          <p:grpSp>
            <p:nvGrpSpPr>
              <p:cNvPr id="68667" name="Group 163"/>
              <p:cNvGrpSpPr>
                <a:grpSpLocks/>
              </p:cNvGrpSpPr>
              <p:nvPr/>
            </p:nvGrpSpPr>
            <p:grpSpPr bwMode="auto">
              <a:xfrm>
                <a:off x="4315" y="2219"/>
                <a:ext cx="711" cy="178"/>
                <a:chOff x="3239" y="4049"/>
                <a:chExt cx="554" cy="403"/>
              </a:xfrm>
            </p:grpSpPr>
            <p:sp>
              <p:nvSpPr>
                <p:cNvPr id="68821" name="Rectangle 164"/>
                <p:cNvSpPr>
                  <a:spLocks noChangeArrowheads="1"/>
                </p:cNvSpPr>
                <p:nvPr/>
              </p:nvSpPr>
              <p:spPr bwMode="auto">
                <a:xfrm>
                  <a:off x="3282" y="4049"/>
                  <a:ext cx="468"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tabLst>
                      <a:tab pos="685800" algn="l"/>
                    </a:tabLst>
                  </a:pPr>
                  <a:r>
                    <a:rPr lang="en-US" sz="1800"/>
                    <a:t> </a:t>
                  </a:r>
                </a:p>
                <a:p>
                  <a:pPr algn="ctr" eaLnBrk="0" hangingPunct="0">
                    <a:tabLst>
                      <a:tab pos="685800" algn="l"/>
                    </a:tabLst>
                  </a:pPr>
                  <a:endParaRPr lang="en-US" sz="1800"/>
                </a:p>
              </p:txBody>
            </p:sp>
            <p:sp>
              <p:nvSpPr>
                <p:cNvPr id="68822" name="Rectangle 165"/>
                <p:cNvSpPr>
                  <a:spLocks noChangeArrowheads="1"/>
                </p:cNvSpPr>
                <p:nvPr/>
              </p:nvSpPr>
              <p:spPr bwMode="auto">
                <a:xfrm>
                  <a:off x="3239" y="4049"/>
                  <a:ext cx="554"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endParaRPr lang="en-US" sz="2000"/>
                </a:p>
              </p:txBody>
            </p:sp>
          </p:grpSp>
          <p:grpSp>
            <p:nvGrpSpPr>
              <p:cNvPr id="68668" name="Group 166"/>
              <p:cNvGrpSpPr>
                <a:grpSpLocks/>
              </p:cNvGrpSpPr>
              <p:nvPr/>
            </p:nvGrpSpPr>
            <p:grpSpPr bwMode="auto">
              <a:xfrm>
                <a:off x="5026" y="2219"/>
                <a:ext cx="734" cy="178"/>
                <a:chOff x="3793" y="4049"/>
                <a:chExt cx="571" cy="403"/>
              </a:xfrm>
            </p:grpSpPr>
            <p:sp>
              <p:nvSpPr>
                <p:cNvPr id="68819" name="Rectangle 167"/>
                <p:cNvSpPr>
                  <a:spLocks noChangeArrowheads="1"/>
                </p:cNvSpPr>
                <p:nvPr/>
              </p:nvSpPr>
              <p:spPr bwMode="auto">
                <a:xfrm>
                  <a:off x="3836" y="4049"/>
                  <a:ext cx="485"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tabLst>
                      <a:tab pos="685800" algn="l"/>
                    </a:tabLst>
                  </a:pPr>
                  <a:r>
                    <a:rPr lang="en-US" sz="1800"/>
                    <a:t> </a:t>
                  </a:r>
                </a:p>
                <a:p>
                  <a:pPr algn="ctr" eaLnBrk="0" hangingPunct="0">
                    <a:tabLst>
                      <a:tab pos="685800" algn="l"/>
                    </a:tabLst>
                  </a:pPr>
                  <a:endParaRPr lang="en-US" sz="1800"/>
                </a:p>
              </p:txBody>
            </p:sp>
            <p:sp>
              <p:nvSpPr>
                <p:cNvPr id="68820" name="Rectangle 168"/>
                <p:cNvSpPr>
                  <a:spLocks noChangeArrowheads="1"/>
                </p:cNvSpPr>
                <p:nvPr/>
              </p:nvSpPr>
              <p:spPr bwMode="auto">
                <a:xfrm>
                  <a:off x="3793" y="4049"/>
                  <a:ext cx="571"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endParaRPr lang="en-US" sz="2000"/>
                </a:p>
              </p:txBody>
            </p:sp>
          </p:grpSp>
          <p:grpSp>
            <p:nvGrpSpPr>
              <p:cNvPr id="68669" name="Group 169"/>
              <p:cNvGrpSpPr>
                <a:grpSpLocks/>
              </p:cNvGrpSpPr>
              <p:nvPr/>
            </p:nvGrpSpPr>
            <p:grpSpPr bwMode="auto">
              <a:xfrm>
                <a:off x="154" y="2397"/>
                <a:ext cx="2630" cy="178"/>
                <a:chOff x="0" y="4452"/>
                <a:chExt cx="1857" cy="403"/>
              </a:xfrm>
            </p:grpSpPr>
            <p:sp>
              <p:nvSpPr>
                <p:cNvPr id="68817" name="Rectangle 170"/>
                <p:cNvSpPr>
                  <a:spLocks noChangeArrowheads="1"/>
                </p:cNvSpPr>
                <p:nvPr/>
              </p:nvSpPr>
              <p:spPr bwMode="auto">
                <a:xfrm>
                  <a:off x="43" y="4452"/>
                  <a:ext cx="1771"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tabLst>
                      <a:tab pos="685800" algn="l"/>
                    </a:tabLst>
                  </a:pPr>
                  <a:r>
                    <a:rPr lang="mn-MN" sz="1800"/>
                    <a:t>Бүх зүйлийг хийх чадварыг өгдөг</a:t>
                  </a:r>
                  <a:endParaRPr lang="en-US" sz="1800"/>
                </a:p>
              </p:txBody>
            </p:sp>
            <p:sp>
              <p:nvSpPr>
                <p:cNvPr id="68818" name="Rectangle 171"/>
                <p:cNvSpPr>
                  <a:spLocks noChangeArrowheads="1"/>
                </p:cNvSpPr>
                <p:nvPr/>
              </p:nvSpPr>
              <p:spPr bwMode="auto">
                <a:xfrm>
                  <a:off x="0" y="4452"/>
                  <a:ext cx="1857"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endParaRPr lang="en-US" sz="2000"/>
                </a:p>
              </p:txBody>
            </p:sp>
          </p:grpSp>
          <p:grpSp>
            <p:nvGrpSpPr>
              <p:cNvPr id="68670" name="Group 172"/>
              <p:cNvGrpSpPr>
                <a:grpSpLocks/>
              </p:cNvGrpSpPr>
              <p:nvPr/>
            </p:nvGrpSpPr>
            <p:grpSpPr bwMode="auto">
              <a:xfrm>
                <a:off x="2544" y="2396"/>
                <a:ext cx="942" cy="178"/>
                <a:chOff x="1857" y="4452"/>
                <a:chExt cx="734" cy="403"/>
              </a:xfrm>
            </p:grpSpPr>
            <p:sp>
              <p:nvSpPr>
                <p:cNvPr id="68815" name="Rectangle 173"/>
                <p:cNvSpPr>
                  <a:spLocks noChangeArrowheads="1"/>
                </p:cNvSpPr>
                <p:nvPr/>
              </p:nvSpPr>
              <p:spPr bwMode="auto">
                <a:xfrm>
                  <a:off x="1900" y="4452"/>
                  <a:ext cx="648"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tabLst>
                      <a:tab pos="685800" algn="l"/>
                    </a:tabLst>
                  </a:pPr>
                  <a:r>
                    <a:rPr lang="en-US" sz="1800"/>
                    <a:t> </a:t>
                  </a:r>
                </a:p>
                <a:p>
                  <a:pPr algn="ctr" eaLnBrk="0" hangingPunct="0">
                    <a:tabLst>
                      <a:tab pos="685800" algn="l"/>
                    </a:tabLst>
                  </a:pPr>
                  <a:endParaRPr lang="en-US" sz="1800"/>
                </a:p>
              </p:txBody>
            </p:sp>
            <p:sp>
              <p:nvSpPr>
                <p:cNvPr id="68816" name="Rectangle 174"/>
                <p:cNvSpPr>
                  <a:spLocks noChangeArrowheads="1"/>
                </p:cNvSpPr>
                <p:nvPr/>
              </p:nvSpPr>
              <p:spPr bwMode="auto">
                <a:xfrm>
                  <a:off x="1857" y="4452"/>
                  <a:ext cx="734"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endParaRPr lang="en-US" sz="2000"/>
                </a:p>
              </p:txBody>
            </p:sp>
          </p:grpSp>
          <p:grpSp>
            <p:nvGrpSpPr>
              <p:cNvPr id="68671" name="Group 175"/>
              <p:cNvGrpSpPr>
                <a:grpSpLocks/>
              </p:cNvGrpSpPr>
              <p:nvPr/>
            </p:nvGrpSpPr>
            <p:grpSpPr bwMode="auto">
              <a:xfrm>
                <a:off x="3482" y="2397"/>
                <a:ext cx="833" cy="178"/>
                <a:chOff x="2591" y="4452"/>
                <a:chExt cx="648" cy="403"/>
              </a:xfrm>
            </p:grpSpPr>
            <p:sp>
              <p:nvSpPr>
                <p:cNvPr id="68813" name="Rectangle 176"/>
                <p:cNvSpPr>
                  <a:spLocks noChangeArrowheads="1"/>
                </p:cNvSpPr>
                <p:nvPr/>
              </p:nvSpPr>
              <p:spPr bwMode="auto">
                <a:xfrm>
                  <a:off x="2634" y="4452"/>
                  <a:ext cx="562"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tabLst>
                      <a:tab pos="685800" algn="l"/>
                    </a:tabLst>
                  </a:pPr>
                  <a:r>
                    <a:rPr lang="en-US" sz="1800"/>
                    <a:t> </a:t>
                  </a:r>
                </a:p>
                <a:p>
                  <a:pPr algn="ctr" eaLnBrk="0" hangingPunct="0">
                    <a:tabLst>
                      <a:tab pos="685800" algn="l"/>
                    </a:tabLst>
                  </a:pPr>
                  <a:endParaRPr lang="en-US" sz="1800"/>
                </a:p>
              </p:txBody>
            </p:sp>
            <p:sp>
              <p:nvSpPr>
                <p:cNvPr id="68814" name="Rectangle 177"/>
                <p:cNvSpPr>
                  <a:spLocks noChangeArrowheads="1"/>
                </p:cNvSpPr>
                <p:nvPr/>
              </p:nvSpPr>
              <p:spPr bwMode="auto">
                <a:xfrm>
                  <a:off x="2591" y="4452"/>
                  <a:ext cx="648"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endParaRPr lang="en-US" sz="2000"/>
                </a:p>
              </p:txBody>
            </p:sp>
          </p:grpSp>
          <p:grpSp>
            <p:nvGrpSpPr>
              <p:cNvPr id="68672" name="Group 178"/>
              <p:cNvGrpSpPr>
                <a:grpSpLocks/>
              </p:cNvGrpSpPr>
              <p:nvPr/>
            </p:nvGrpSpPr>
            <p:grpSpPr bwMode="auto">
              <a:xfrm>
                <a:off x="4315" y="2397"/>
                <a:ext cx="711" cy="178"/>
                <a:chOff x="3239" y="4452"/>
                <a:chExt cx="554" cy="403"/>
              </a:xfrm>
            </p:grpSpPr>
            <p:sp>
              <p:nvSpPr>
                <p:cNvPr id="68811" name="Rectangle 179"/>
                <p:cNvSpPr>
                  <a:spLocks noChangeArrowheads="1"/>
                </p:cNvSpPr>
                <p:nvPr/>
              </p:nvSpPr>
              <p:spPr bwMode="auto">
                <a:xfrm>
                  <a:off x="3282" y="4452"/>
                  <a:ext cx="468"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tabLst>
                      <a:tab pos="685800" algn="l"/>
                    </a:tabLst>
                  </a:pPr>
                  <a:r>
                    <a:rPr lang="en-US" sz="1800"/>
                    <a:t> </a:t>
                  </a:r>
                </a:p>
                <a:p>
                  <a:pPr algn="ctr" eaLnBrk="0" hangingPunct="0">
                    <a:tabLst>
                      <a:tab pos="685800" algn="l"/>
                    </a:tabLst>
                  </a:pPr>
                  <a:endParaRPr lang="en-US" sz="1800"/>
                </a:p>
              </p:txBody>
            </p:sp>
            <p:sp>
              <p:nvSpPr>
                <p:cNvPr id="68812" name="Rectangle 180"/>
                <p:cNvSpPr>
                  <a:spLocks noChangeArrowheads="1"/>
                </p:cNvSpPr>
                <p:nvPr/>
              </p:nvSpPr>
              <p:spPr bwMode="auto">
                <a:xfrm>
                  <a:off x="3239" y="4452"/>
                  <a:ext cx="554"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endParaRPr lang="en-US" sz="2000"/>
                </a:p>
              </p:txBody>
            </p:sp>
          </p:grpSp>
          <p:grpSp>
            <p:nvGrpSpPr>
              <p:cNvPr id="68673" name="Group 181"/>
              <p:cNvGrpSpPr>
                <a:grpSpLocks/>
              </p:cNvGrpSpPr>
              <p:nvPr/>
            </p:nvGrpSpPr>
            <p:grpSpPr bwMode="auto">
              <a:xfrm>
                <a:off x="5026" y="2397"/>
                <a:ext cx="734" cy="178"/>
                <a:chOff x="3793" y="4452"/>
                <a:chExt cx="571" cy="403"/>
              </a:xfrm>
            </p:grpSpPr>
            <p:sp>
              <p:nvSpPr>
                <p:cNvPr id="68809" name="Rectangle 182"/>
                <p:cNvSpPr>
                  <a:spLocks noChangeArrowheads="1"/>
                </p:cNvSpPr>
                <p:nvPr/>
              </p:nvSpPr>
              <p:spPr bwMode="auto">
                <a:xfrm>
                  <a:off x="3836" y="4452"/>
                  <a:ext cx="485"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tabLst>
                      <a:tab pos="685800" algn="l"/>
                    </a:tabLst>
                  </a:pPr>
                  <a:r>
                    <a:rPr lang="en-US" sz="1800"/>
                    <a:t>4:13</a:t>
                  </a:r>
                </a:p>
              </p:txBody>
            </p:sp>
            <p:sp>
              <p:nvSpPr>
                <p:cNvPr id="68810" name="Rectangle 183"/>
                <p:cNvSpPr>
                  <a:spLocks noChangeArrowheads="1"/>
                </p:cNvSpPr>
                <p:nvPr/>
              </p:nvSpPr>
              <p:spPr bwMode="auto">
                <a:xfrm>
                  <a:off x="3793" y="4452"/>
                  <a:ext cx="571"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endParaRPr lang="en-US" sz="2000"/>
                </a:p>
              </p:txBody>
            </p:sp>
          </p:grpSp>
          <p:grpSp>
            <p:nvGrpSpPr>
              <p:cNvPr id="68674" name="Group 184"/>
              <p:cNvGrpSpPr>
                <a:grpSpLocks/>
              </p:cNvGrpSpPr>
              <p:nvPr/>
            </p:nvGrpSpPr>
            <p:grpSpPr bwMode="auto">
              <a:xfrm>
                <a:off x="154" y="2575"/>
                <a:ext cx="2386" cy="174"/>
                <a:chOff x="0" y="4855"/>
                <a:chExt cx="1857" cy="394"/>
              </a:xfrm>
            </p:grpSpPr>
            <p:sp>
              <p:nvSpPr>
                <p:cNvPr id="68807" name="Rectangle 185"/>
                <p:cNvSpPr>
                  <a:spLocks noChangeArrowheads="1"/>
                </p:cNvSpPr>
                <p:nvPr/>
              </p:nvSpPr>
              <p:spPr bwMode="auto">
                <a:xfrm>
                  <a:off x="43" y="4855"/>
                  <a:ext cx="1771" cy="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tabLst>
                      <a:tab pos="685800" algn="l"/>
                    </a:tabLst>
                  </a:pPr>
                  <a:r>
                    <a:rPr lang="mn-MN" sz="1800"/>
                    <a:t>Баяр баясгалан </a:t>
                  </a:r>
                  <a:r>
                    <a:rPr lang="en-US" sz="1800"/>
                    <a:t>(</a:t>
                  </a:r>
                  <a:r>
                    <a:rPr lang="mn-MN" sz="1800"/>
                    <a:t>с/ханамж</a:t>
                  </a:r>
                  <a:r>
                    <a:rPr lang="en-US" sz="1800"/>
                    <a:t>)</a:t>
                  </a:r>
                  <a:r>
                    <a:rPr lang="mn-MN" sz="1800"/>
                    <a:t>өгдөг</a:t>
                  </a:r>
                  <a:endParaRPr lang="en-US" sz="1800"/>
                </a:p>
              </p:txBody>
            </p:sp>
            <p:sp>
              <p:nvSpPr>
                <p:cNvPr id="68808" name="Rectangle 186"/>
                <p:cNvSpPr>
                  <a:spLocks noChangeArrowheads="1"/>
                </p:cNvSpPr>
                <p:nvPr/>
              </p:nvSpPr>
              <p:spPr bwMode="auto">
                <a:xfrm>
                  <a:off x="0" y="4855"/>
                  <a:ext cx="1857" cy="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endParaRPr lang="en-US" sz="2000"/>
                </a:p>
              </p:txBody>
            </p:sp>
          </p:grpSp>
          <p:grpSp>
            <p:nvGrpSpPr>
              <p:cNvPr id="68675" name="Group 187"/>
              <p:cNvGrpSpPr>
                <a:grpSpLocks/>
              </p:cNvGrpSpPr>
              <p:nvPr/>
            </p:nvGrpSpPr>
            <p:grpSpPr bwMode="auto">
              <a:xfrm>
                <a:off x="2540" y="2575"/>
                <a:ext cx="942" cy="174"/>
                <a:chOff x="1857" y="4855"/>
                <a:chExt cx="734" cy="394"/>
              </a:xfrm>
            </p:grpSpPr>
            <p:sp>
              <p:nvSpPr>
                <p:cNvPr id="68805" name="Rectangle 188"/>
                <p:cNvSpPr>
                  <a:spLocks noChangeArrowheads="1"/>
                </p:cNvSpPr>
                <p:nvPr/>
              </p:nvSpPr>
              <p:spPr bwMode="auto">
                <a:xfrm>
                  <a:off x="1900" y="4855"/>
                  <a:ext cx="648" cy="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tabLst>
                      <a:tab pos="685800" algn="l"/>
                    </a:tabLst>
                  </a:pPr>
                  <a:r>
                    <a:rPr lang="en-US" sz="1800"/>
                    <a:t>1:18, 26</a:t>
                  </a:r>
                </a:p>
              </p:txBody>
            </p:sp>
            <p:sp>
              <p:nvSpPr>
                <p:cNvPr id="68806" name="Rectangle 189"/>
                <p:cNvSpPr>
                  <a:spLocks noChangeArrowheads="1"/>
                </p:cNvSpPr>
                <p:nvPr/>
              </p:nvSpPr>
              <p:spPr bwMode="auto">
                <a:xfrm>
                  <a:off x="1857" y="4855"/>
                  <a:ext cx="734" cy="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endParaRPr lang="en-US" sz="2000"/>
                </a:p>
              </p:txBody>
            </p:sp>
          </p:grpSp>
          <p:grpSp>
            <p:nvGrpSpPr>
              <p:cNvPr id="68676" name="Group 190"/>
              <p:cNvGrpSpPr>
                <a:grpSpLocks/>
              </p:cNvGrpSpPr>
              <p:nvPr/>
            </p:nvGrpSpPr>
            <p:grpSpPr bwMode="auto">
              <a:xfrm>
                <a:off x="3482" y="2575"/>
                <a:ext cx="833" cy="174"/>
                <a:chOff x="2591" y="4855"/>
                <a:chExt cx="648" cy="394"/>
              </a:xfrm>
            </p:grpSpPr>
            <p:sp>
              <p:nvSpPr>
                <p:cNvPr id="68803" name="Rectangle 191"/>
                <p:cNvSpPr>
                  <a:spLocks noChangeArrowheads="1"/>
                </p:cNvSpPr>
                <p:nvPr/>
              </p:nvSpPr>
              <p:spPr bwMode="auto">
                <a:xfrm>
                  <a:off x="2634" y="4855"/>
                  <a:ext cx="562" cy="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tabLst>
                      <a:tab pos="685800" algn="l"/>
                    </a:tabLst>
                  </a:pPr>
                  <a:r>
                    <a:rPr lang="en-US" sz="1800"/>
                    <a:t>2:29</a:t>
                  </a:r>
                </a:p>
              </p:txBody>
            </p:sp>
            <p:sp>
              <p:nvSpPr>
                <p:cNvPr id="68804" name="Rectangle 192"/>
                <p:cNvSpPr>
                  <a:spLocks noChangeArrowheads="1"/>
                </p:cNvSpPr>
                <p:nvPr/>
              </p:nvSpPr>
              <p:spPr bwMode="auto">
                <a:xfrm>
                  <a:off x="2591" y="4855"/>
                  <a:ext cx="648" cy="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endParaRPr lang="en-US" sz="2000"/>
                </a:p>
              </p:txBody>
            </p:sp>
          </p:grpSp>
          <p:grpSp>
            <p:nvGrpSpPr>
              <p:cNvPr id="68677" name="Group 193"/>
              <p:cNvGrpSpPr>
                <a:grpSpLocks/>
              </p:cNvGrpSpPr>
              <p:nvPr/>
            </p:nvGrpSpPr>
            <p:grpSpPr bwMode="auto">
              <a:xfrm>
                <a:off x="4315" y="2575"/>
                <a:ext cx="711" cy="174"/>
                <a:chOff x="3239" y="4855"/>
                <a:chExt cx="554" cy="394"/>
              </a:xfrm>
            </p:grpSpPr>
            <p:sp>
              <p:nvSpPr>
                <p:cNvPr id="68801" name="Rectangle 194"/>
                <p:cNvSpPr>
                  <a:spLocks noChangeArrowheads="1"/>
                </p:cNvSpPr>
                <p:nvPr/>
              </p:nvSpPr>
              <p:spPr bwMode="auto">
                <a:xfrm>
                  <a:off x="3282" y="4855"/>
                  <a:ext cx="468" cy="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tabLst>
                      <a:tab pos="685800" algn="l"/>
                    </a:tabLst>
                  </a:pPr>
                  <a:r>
                    <a:rPr lang="en-US" sz="1800"/>
                    <a:t>3:1</a:t>
                  </a:r>
                </a:p>
              </p:txBody>
            </p:sp>
            <p:sp>
              <p:nvSpPr>
                <p:cNvPr id="68802" name="Rectangle 195"/>
                <p:cNvSpPr>
                  <a:spLocks noChangeArrowheads="1"/>
                </p:cNvSpPr>
                <p:nvPr/>
              </p:nvSpPr>
              <p:spPr bwMode="auto">
                <a:xfrm>
                  <a:off x="3239" y="4855"/>
                  <a:ext cx="554" cy="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endParaRPr lang="en-US" sz="2000"/>
                </a:p>
              </p:txBody>
            </p:sp>
          </p:grpSp>
          <p:grpSp>
            <p:nvGrpSpPr>
              <p:cNvPr id="68678" name="Group 196"/>
              <p:cNvGrpSpPr>
                <a:grpSpLocks/>
              </p:cNvGrpSpPr>
              <p:nvPr/>
            </p:nvGrpSpPr>
            <p:grpSpPr bwMode="auto">
              <a:xfrm>
                <a:off x="5026" y="2575"/>
                <a:ext cx="734" cy="174"/>
                <a:chOff x="3793" y="4855"/>
                <a:chExt cx="571" cy="394"/>
              </a:xfrm>
            </p:grpSpPr>
            <p:sp>
              <p:nvSpPr>
                <p:cNvPr id="68799" name="Rectangle 197"/>
                <p:cNvSpPr>
                  <a:spLocks noChangeArrowheads="1"/>
                </p:cNvSpPr>
                <p:nvPr/>
              </p:nvSpPr>
              <p:spPr bwMode="auto">
                <a:xfrm>
                  <a:off x="3836" y="4855"/>
                  <a:ext cx="485" cy="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tabLst>
                      <a:tab pos="685800" algn="l"/>
                    </a:tabLst>
                  </a:pPr>
                  <a:r>
                    <a:rPr lang="en-US" sz="1800">
                      <a:latin typeface="Arial Narrow" charset="0"/>
                    </a:rPr>
                    <a:t>4:4, 10-13</a:t>
                  </a:r>
                </a:p>
              </p:txBody>
            </p:sp>
            <p:sp>
              <p:nvSpPr>
                <p:cNvPr id="68800" name="Rectangle 198"/>
                <p:cNvSpPr>
                  <a:spLocks noChangeArrowheads="1"/>
                </p:cNvSpPr>
                <p:nvPr/>
              </p:nvSpPr>
              <p:spPr bwMode="auto">
                <a:xfrm>
                  <a:off x="3793" y="4855"/>
                  <a:ext cx="571" cy="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endParaRPr lang="en-US" sz="2000"/>
                </a:p>
              </p:txBody>
            </p:sp>
          </p:grpSp>
          <p:grpSp>
            <p:nvGrpSpPr>
              <p:cNvPr id="68679" name="Group 199"/>
              <p:cNvGrpSpPr>
                <a:grpSpLocks/>
              </p:cNvGrpSpPr>
              <p:nvPr/>
            </p:nvGrpSpPr>
            <p:grpSpPr bwMode="auto">
              <a:xfrm>
                <a:off x="96" y="2828"/>
                <a:ext cx="2736" cy="178"/>
                <a:chOff x="0" y="5249"/>
                <a:chExt cx="1857" cy="403"/>
              </a:xfrm>
            </p:grpSpPr>
            <p:sp>
              <p:nvSpPr>
                <p:cNvPr id="68797" name="Rectangle 200"/>
                <p:cNvSpPr>
                  <a:spLocks noChangeArrowheads="1"/>
                </p:cNvSpPr>
                <p:nvPr/>
              </p:nvSpPr>
              <p:spPr bwMode="auto">
                <a:xfrm>
                  <a:off x="43" y="5249"/>
                  <a:ext cx="1771"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tabLst>
                      <a:tab pos="685800" algn="l"/>
                    </a:tabLst>
                  </a:pPr>
                  <a:r>
                    <a:rPr lang="mn-MN" sz="1800">
                      <a:latin typeface="Arial Narrow" charset="0"/>
                    </a:rPr>
                    <a:t>Итгэлийг өгдөг</a:t>
                  </a:r>
                  <a:r>
                    <a:rPr lang="en-US" sz="1800">
                      <a:latin typeface="Arial Narrow" charset="0"/>
                    </a:rPr>
                    <a:t>(</a:t>
                  </a:r>
                  <a:r>
                    <a:rPr lang="mn-MN" sz="1800">
                      <a:latin typeface="Arial Narrow" charset="0"/>
                    </a:rPr>
                    <a:t>Бат зогсох чадвар</a:t>
                  </a:r>
                  <a:r>
                    <a:rPr lang="en-US" sz="1800">
                      <a:latin typeface="Arial Narrow" charset="0"/>
                    </a:rPr>
                    <a:t>)</a:t>
                  </a:r>
                </a:p>
              </p:txBody>
            </p:sp>
            <p:sp>
              <p:nvSpPr>
                <p:cNvPr id="68798" name="Rectangle 201"/>
                <p:cNvSpPr>
                  <a:spLocks noChangeArrowheads="1"/>
                </p:cNvSpPr>
                <p:nvPr/>
              </p:nvSpPr>
              <p:spPr bwMode="auto">
                <a:xfrm>
                  <a:off x="0" y="5249"/>
                  <a:ext cx="1857"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endParaRPr lang="en-US" sz="2000"/>
                </a:p>
              </p:txBody>
            </p:sp>
          </p:grpSp>
          <p:grpSp>
            <p:nvGrpSpPr>
              <p:cNvPr id="68680" name="Group 202"/>
              <p:cNvGrpSpPr>
                <a:grpSpLocks/>
              </p:cNvGrpSpPr>
              <p:nvPr/>
            </p:nvGrpSpPr>
            <p:grpSpPr bwMode="auto">
              <a:xfrm>
                <a:off x="2540" y="2749"/>
                <a:ext cx="942" cy="178"/>
                <a:chOff x="1857" y="5249"/>
                <a:chExt cx="734" cy="403"/>
              </a:xfrm>
            </p:grpSpPr>
            <p:sp>
              <p:nvSpPr>
                <p:cNvPr id="68795" name="Rectangle 203"/>
                <p:cNvSpPr>
                  <a:spLocks noChangeArrowheads="1"/>
                </p:cNvSpPr>
                <p:nvPr/>
              </p:nvSpPr>
              <p:spPr bwMode="auto">
                <a:xfrm>
                  <a:off x="1900" y="5249"/>
                  <a:ext cx="648"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tabLst>
                      <a:tab pos="685800" algn="l"/>
                    </a:tabLst>
                  </a:pPr>
                  <a:r>
                    <a:rPr lang="en-US" sz="1800"/>
                    <a:t>1:13-14</a:t>
                  </a:r>
                </a:p>
              </p:txBody>
            </p:sp>
            <p:sp>
              <p:nvSpPr>
                <p:cNvPr id="68796" name="Rectangle 204"/>
                <p:cNvSpPr>
                  <a:spLocks noChangeArrowheads="1"/>
                </p:cNvSpPr>
                <p:nvPr/>
              </p:nvSpPr>
              <p:spPr bwMode="auto">
                <a:xfrm>
                  <a:off x="1857" y="5249"/>
                  <a:ext cx="734"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endParaRPr lang="en-US" sz="2000"/>
                </a:p>
              </p:txBody>
            </p:sp>
          </p:grpSp>
          <p:grpSp>
            <p:nvGrpSpPr>
              <p:cNvPr id="68681" name="Group 205"/>
              <p:cNvGrpSpPr>
                <a:grpSpLocks/>
              </p:cNvGrpSpPr>
              <p:nvPr/>
            </p:nvGrpSpPr>
            <p:grpSpPr bwMode="auto">
              <a:xfrm>
                <a:off x="3482" y="2749"/>
                <a:ext cx="833" cy="178"/>
                <a:chOff x="2591" y="5249"/>
                <a:chExt cx="648" cy="403"/>
              </a:xfrm>
            </p:grpSpPr>
            <p:sp>
              <p:nvSpPr>
                <p:cNvPr id="68793" name="Rectangle 206"/>
                <p:cNvSpPr>
                  <a:spLocks noChangeArrowheads="1"/>
                </p:cNvSpPr>
                <p:nvPr/>
              </p:nvSpPr>
              <p:spPr bwMode="auto">
                <a:xfrm>
                  <a:off x="2634" y="5249"/>
                  <a:ext cx="562"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tabLst>
                      <a:tab pos="685800" algn="l"/>
                    </a:tabLst>
                  </a:pPr>
                  <a:r>
                    <a:rPr lang="en-US" sz="1800"/>
                    <a:t>2:19, 24</a:t>
                  </a:r>
                </a:p>
              </p:txBody>
            </p:sp>
            <p:sp>
              <p:nvSpPr>
                <p:cNvPr id="68794" name="Rectangle 207"/>
                <p:cNvSpPr>
                  <a:spLocks noChangeArrowheads="1"/>
                </p:cNvSpPr>
                <p:nvPr/>
              </p:nvSpPr>
              <p:spPr bwMode="auto">
                <a:xfrm>
                  <a:off x="2591" y="5249"/>
                  <a:ext cx="648"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endParaRPr lang="en-US" sz="2000"/>
                </a:p>
              </p:txBody>
            </p:sp>
          </p:grpSp>
          <p:grpSp>
            <p:nvGrpSpPr>
              <p:cNvPr id="68682" name="Group 208"/>
              <p:cNvGrpSpPr>
                <a:grpSpLocks/>
              </p:cNvGrpSpPr>
              <p:nvPr/>
            </p:nvGrpSpPr>
            <p:grpSpPr bwMode="auto">
              <a:xfrm>
                <a:off x="4315" y="2749"/>
                <a:ext cx="711" cy="178"/>
                <a:chOff x="3239" y="5249"/>
                <a:chExt cx="554" cy="403"/>
              </a:xfrm>
            </p:grpSpPr>
            <p:sp>
              <p:nvSpPr>
                <p:cNvPr id="68791" name="Rectangle 209"/>
                <p:cNvSpPr>
                  <a:spLocks noChangeArrowheads="1"/>
                </p:cNvSpPr>
                <p:nvPr/>
              </p:nvSpPr>
              <p:spPr bwMode="auto">
                <a:xfrm>
                  <a:off x="3282" y="5249"/>
                  <a:ext cx="468"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tabLst>
                      <a:tab pos="685800" algn="l"/>
                    </a:tabLst>
                  </a:pPr>
                  <a:r>
                    <a:rPr lang="en-US" sz="1800"/>
                    <a:t> </a:t>
                  </a:r>
                </a:p>
                <a:p>
                  <a:pPr algn="ctr" eaLnBrk="0" hangingPunct="0">
                    <a:tabLst>
                      <a:tab pos="685800" algn="l"/>
                    </a:tabLst>
                  </a:pPr>
                  <a:endParaRPr lang="en-US" sz="1800"/>
                </a:p>
              </p:txBody>
            </p:sp>
            <p:sp>
              <p:nvSpPr>
                <p:cNvPr id="68792" name="Rectangle 210"/>
                <p:cNvSpPr>
                  <a:spLocks noChangeArrowheads="1"/>
                </p:cNvSpPr>
                <p:nvPr/>
              </p:nvSpPr>
              <p:spPr bwMode="auto">
                <a:xfrm>
                  <a:off x="3239" y="5249"/>
                  <a:ext cx="554"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endParaRPr lang="en-US" sz="2000"/>
                </a:p>
              </p:txBody>
            </p:sp>
          </p:grpSp>
          <p:grpSp>
            <p:nvGrpSpPr>
              <p:cNvPr id="68683" name="Group 211"/>
              <p:cNvGrpSpPr>
                <a:grpSpLocks/>
              </p:cNvGrpSpPr>
              <p:nvPr/>
            </p:nvGrpSpPr>
            <p:grpSpPr bwMode="auto">
              <a:xfrm>
                <a:off x="5026" y="2749"/>
                <a:ext cx="734" cy="178"/>
                <a:chOff x="3793" y="5249"/>
                <a:chExt cx="571" cy="403"/>
              </a:xfrm>
            </p:grpSpPr>
            <p:sp>
              <p:nvSpPr>
                <p:cNvPr id="68789" name="Rectangle 212"/>
                <p:cNvSpPr>
                  <a:spLocks noChangeArrowheads="1"/>
                </p:cNvSpPr>
                <p:nvPr/>
              </p:nvSpPr>
              <p:spPr bwMode="auto">
                <a:xfrm>
                  <a:off x="3836" y="5249"/>
                  <a:ext cx="485"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tabLst>
                      <a:tab pos="685800" algn="l"/>
                    </a:tabLst>
                  </a:pPr>
                  <a:r>
                    <a:rPr lang="en-US" sz="1800"/>
                    <a:t>4:1, 19</a:t>
                  </a:r>
                </a:p>
              </p:txBody>
            </p:sp>
            <p:sp>
              <p:nvSpPr>
                <p:cNvPr id="68790" name="Rectangle 213"/>
                <p:cNvSpPr>
                  <a:spLocks noChangeArrowheads="1"/>
                </p:cNvSpPr>
                <p:nvPr/>
              </p:nvSpPr>
              <p:spPr bwMode="auto">
                <a:xfrm>
                  <a:off x="3793" y="5249"/>
                  <a:ext cx="571"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endParaRPr lang="en-US" sz="2000"/>
                </a:p>
              </p:txBody>
            </p:sp>
          </p:grpSp>
          <p:grpSp>
            <p:nvGrpSpPr>
              <p:cNvPr id="68684" name="Group 214"/>
              <p:cNvGrpSpPr>
                <a:grpSpLocks/>
              </p:cNvGrpSpPr>
              <p:nvPr/>
            </p:nvGrpSpPr>
            <p:grpSpPr bwMode="auto">
              <a:xfrm>
                <a:off x="336" y="2972"/>
                <a:ext cx="2386" cy="178"/>
                <a:chOff x="0" y="5652"/>
                <a:chExt cx="1857" cy="403"/>
              </a:xfrm>
            </p:grpSpPr>
            <p:sp>
              <p:nvSpPr>
                <p:cNvPr id="68787" name="Rectangle 215"/>
                <p:cNvSpPr>
                  <a:spLocks noChangeArrowheads="1"/>
                </p:cNvSpPr>
                <p:nvPr/>
              </p:nvSpPr>
              <p:spPr bwMode="auto">
                <a:xfrm>
                  <a:off x="43" y="5652"/>
                  <a:ext cx="1771"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tabLst>
                      <a:tab pos="685800" algn="l"/>
                    </a:tabLst>
                  </a:pPr>
                  <a:r>
                    <a:rPr lang="mn-MN" sz="1800"/>
                    <a:t>Амар тайвныг өгдөг</a:t>
                  </a:r>
                  <a:endParaRPr lang="en-US" sz="1800"/>
                </a:p>
              </p:txBody>
            </p:sp>
            <p:sp>
              <p:nvSpPr>
                <p:cNvPr id="68788" name="Rectangle 216"/>
                <p:cNvSpPr>
                  <a:spLocks noChangeArrowheads="1"/>
                </p:cNvSpPr>
                <p:nvPr/>
              </p:nvSpPr>
              <p:spPr bwMode="auto">
                <a:xfrm>
                  <a:off x="0" y="5652"/>
                  <a:ext cx="1857"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endParaRPr lang="en-US" sz="2000"/>
                </a:p>
              </p:txBody>
            </p:sp>
          </p:grpSp>
          <p:grpSp>
            <p:nvGrpSpPr>
              <p:cNvPr id="68685" name="Group 217"/>
              <p:cNvGrpSpPr>
                <a:grpSpLocks/>
              </p:cNvGrpSpPr>
              <p:nvPr/>
            </p:nvGrpSpPr>
            <p:grpSpPr bwMode="auto">
              <a:xfrm>
                <a:off x="2544" y="2976"/>
                <a:ext cx="942" cy="240"/>
                <a:chOff x="1857" y="5652"/>
                <a:chExt cx="734" cy="403"/>
              </a:xfrm>
            </p:grpSpPr>
            <p:sp>
              <p:nvSpPr>
                <p:cNvPr id="68785" name="Rectangle 218"/>
                <p:cNvSpPr>
                  <a:spLocks noChangeArrowheads="1"/>
                </p:cNvSpPr>
                <p:nvPr/>
              </p:nvSpPr>
              <p:spPr bwMode="auto">
                <a:xfrm>
                  <a:off x="1900" y="5652"/>
                  <a:ext cx="648"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tabLst>
                      <a:tab pos="685800" algn="l"/>
                    </a:tabLst>
                  </a:pPr>
                  <a:r>
                    <a:rPr lang="en-US" sz="1800"/>
                    <a:t>1:2</a:t>
                  </a:r>
                </a:p>
                <a:p>
                  <a:pPr algn="ctr" eaLnBrk="0" hangingPunct="0">
                    <a:tabLst>
                      <a:tab pos="685800" algn="l"/>
                    </a:tabLst>
                  </a:pPr>
                  <a:endParaRPr lang="en-US" sz="1800"/>
                </a:p>
              </p:txBody>
            </p:sp>
            <p:sp>
              <p:nvSpPr>
                <p:cNvPr id="68786" name="Rectangle 219"/>
                <p:cNvSpPr>
                  <a:spLocks noChangeArrowheads="1"/>
                </p:cNvSpPr>
                <p:nvPr/>
              </p:nvSpPr>
              <p:spPr bwMode="auto">
                <a:xfrm>
                  <a:off x="1857" y="5652"/>
                  <a:ext cx="734"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endParaRPr lang="en-US" sz="2000"/>
                </a:p>
              </p:txBody>
            </p:sp>
          </p:grpSp>
          <p:grpSp>
            <p:nvGrpSpPr>
              <p:cNvPr id="68686" name="Group 220"/>
              <p:cNvGrpSpPr>
                <a:grpSpLocks/>
              </p:cNvGrpSpPr>
              <p:nvPr/>
            </p:nvGrpSpPr>
            <p:grpSpPr bwMode="auto">
              <a:xfrm>
                <a:off x="3482" y="2927"/>
                <a:ext cx="833" cy="178"/>
                <a:chOff x="2591" y="5652"/>
                <a:chExt cx="648" cy="403"/>
              </a:xfrm>
            </p:grpSpPr>
            <p:sp>
              <p:nvSpPr>
                <p:cNvPr id="68783" name="Rectangle 221"/>
                <p:cNvSpPr>
                  <a:spLocks noChangeArrowheads="1"/>
                </p:cNvSpPr>
                <p:nvPr/>
              </p:nvSpPr>
              <p:spPr bwMode="auto">
                <a:xfrm>
                  <a:off x="2634" y="5652"/>
                  <a:ext cx="562"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tabLst>
                      <a:tab pos="685800" algn="l"/>
                    </a:tabLst>
                  </a:pPr>
                  <a:endParaRPr lang="en-US" sz="1800"/>
                </a:p>
              </p:txBody>
            </p:sp>
            <p:sp>
              <p:nvSpPr>
                <p:cNvPr id="68784" name="Rectangle 222"/>
                <p:cNvSpPr>
                  <a:spLocks noChangeArrowheads="1"/>
                </p:cNvSpPr>
                <p:nvPr/>
              </p:nvSpPr>
              <p:spPr bwMode="auto">
                <a:xfrm>
                  <a:off x="2591" y="5652"/>
                  <a:ext cx="648"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endParaRPr lang="en-US" sz="2000"/>
                </a:p>
              </p:txBody>
            </p:sp>
          </p:grpSp>
          <p:grpSp>
            <p:nvGrpSpPr>
              <p:cNvPr id="68687" name="Group 223"/>
              <p:cNvGrpSpPr>
                <a:grpSpLocks/>
              </p:cNvGrpSpPr>
              <p:nvPr/>
            </p:nvGrpSpPr>
            <p:grpSpPr bwMode="auto">
              <a:xfrm>
                <a:off x="4315" y="2927"/>
                <a:ext cx="711" cy="178"/>
                <a:chOff x="3239" y="5652"/>
                <a:chExt cx="554" cy="403"/>
              </a:xfrm>
            </p:grpSpPr>
            <p:sp>
              <p:nvSpPr>
                <p:cNvPr id="68781" name="Rectangle 224"/>
                <p:cNvSpPr>
                  <a:spLocks noChangeArrowheads="1"/>
                </p:cNvSpPr>
                <p:nvPr/>
              </p:nvSpPr>
              <p:spPr bwMode="auto">
                <a:xfrm>
                  <a:off x="3282" y="5652"/>
                  <a:ext cx="468"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tabLst>
                      <a:tab pos="685800" algn="l"/>
                    </a:tabLst>
                  </a:pPr>
                  <a:r>
                    <a:rPr lang="en-US" sz="1800"/>
                    <a:t> </a:t>
                  </a:r>
                </a:p>
                <a:p>
                  <a:pPr algn="ctr" eaLnBrk="0" hangingPunct="0">
                    <a:tabLst>
                      <a:tab pos="685800" algn="l"/>
                    </a:tabLst>
                  </a:pPr>
                  <a:endParaRPr lang="en-US" sz="1800"/>
                </a:p>
              </p:txBody>
            </p:sp>
            <p:sp>
              <p:nvSpPr>
                <p:cNvPr id="68782" name="Rectangle 225"/>
                <p:cNvSpPr>
                  <a:spLocks noChangeArrowheads="1"/>
                </p:cNvSpPr>
                <p:nvPr/>
              </p:nvSpPr>
              <p:spPr bwMode="auto">
                <a:xfrm>
                  <a:off x="3239" y="5652"/>
                  <a:ext cx="554"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endParaRPr lang="en-US" sz="2000"/>
                </a:p>
              </p:txBody>
            </p:sp>
          </p:grpSp>
          <p:grpSp>
            <p:nvGrpSpPr>
              <p:cNvPr id="68688" name="Group 226"/>
              <p:cNvGrpSpPr>
                <a:grpSpLocks/>
              </p:cNvGrpSpPr>
              <p:nvPr/>
            </p:nvGrpSpPr>
            <p:grpSpPr bwMode="auto">
              <a:xfrm>
                <a:off x="5026" y="2927"/>
                <a:ext cx="734" cy="178"/>
                <a:chOff x="3793" y="5652"/>
                <a:chExt cx="571" cy="403"/>
              </a:xfrm>
            </p:grpSpPr>
            <p:sp>
              <p:nvSpPr>
                <p:cNvPr id="68779" name="Rectangle 227"/>
                <p:cNvSpPr>
                  <a:spLocks noChangeArrowheads="1"/>
                </p:cNvSpPr>
                <p:nvPr/>
              </p:nvSpPr>
              <p:spPr bwMode="auto">
                <a:xfrm>
                  <a:off x="3836" y="5652"/>
                  <a:ext cx="485"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tabLst>
                      <a:tab pos="685800" algn="l"/>
                    </a:tabLst>
                  </a:pPr>
                  <a:r>
                    <a:rPr lang="en-US" sz="1800"/>
                    <a:t>4:2, 7</a:t>
                  </a:r>
                </a:p>
              </p:txBody>
            </p:sp>
            <p:sp>
              <p:nvSpPr>
                <p:cNvPr id="68780" name="Rectangle 228"/>
                <p:cNvSpPr>
                  <a:spLocks noChangeArrowheads="1"/>
                </p:cNvSpPr>
                <p:nvPr/>
              </p:nvSpPr>
              <p:spPr bwMode="auto">
                <a:xfrm>
                  <a:off x="3793" y="5652"/>
                  <a:ext cx="571"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endParaRPr lang="en-US" sz="2000"/>
                </a:p>
              </p:txBody>
            </p:sp>
          </p:grpSp>
          <p:grpSp>
            <p:nvGrpSpPr>
              <p:cNvPr id="68689" name="Group 229"/>
              <p:cNvGrpSpPr>
                <a:grpSpLocks/>
              </p:cNvGrpSpPr>
              <p:nvPr/>
            </p:nvGrpSpPr>
            <p:grpSpPr bwMode="auto">
              <a:xfrm>
                <a:off x="154" y="3105"/>
                <a:ext cx="2386" cy="178"/>
                <a:chOff x="0" y="6055"/>
                <a:chExt cx="1857" cy="403"/>
              </a:xfrm>
            </p:grpSpPr>
            <p:sp>
              <p:nvSpPr>
                <p:cNvPr id="68777" name="Rectangle 230"/>
                <p:cNvSpPr>
                  <a:spLocks noChangeArrowheads="1"/>
                </p:cNvSpPr>
                <p:nvPr/>
              </p:nvSpPr>
              <p:spPr bwMode="auto">
                <a:xfrm>
                  <a:off x="43" y="6055"/>
                  <a:ext cx="1771"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tabLst>
                      <a:tab pos="685800" algn="l"/>
                    </a:tabLst>
                  </a:pPr>
                  <a:r>
                    <a:rPr lang="mn-MN" sz="1800"/>
                    <a:t>Зовлонг өгдөг</a:t>
                  </a:r>
                  <a:endParaRPr lang="en-US" sz="1800"/>
                </a:p>
              </p:txBody>
            </p:sp>
            <p:sp>
              <p:nvSpPr>
                <p:cNvPr id="68778" name="Rectangle 231"/>
                <p:cNvSpPr>
                  <a:spLocks noChangeArrowheads="1"/>
                </p:cNvSpPr>
                <p:nvPr/>
              </p:nvSpPr>
              <p:spPr bwMode="auto">
                <a:xfrm>
                  <a:off x="0" y="6055"/>
                  <a:ext cx="1857"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endParaRPr lang="en-US" sz="2000"/>
                </a:p>
              </p:txBody>
            </p:sp>
          </p:grpSp>
          <p:grpSp>
            <p:nvGrpSpPr>
              <p:cNvPr id="68690" name="Group 232"/>
              <p:cNvGrpSpPr>
                <a:grpSpLocks/>
              </p:cNvGrpSpPr>
              <p:nvPr/>
            </p:nvGrpSpPr>
            <p:grpSpPr bwMode="auto">
              <a:xfrm>
                <a:off x="2540" y="3105"/>
                <a:ext cx="942" cy="178"/>
                <a:chOff x="1857" y="6055"/>
                <a:chExt cx="734" cy="403"/>
              </a:xfrm>
            </p:grpSpPr>
            <p:sp>
              <p:nvSpPr>
                <p:cNvPr id="68775" name="Rectangle 233"/>
                <p:cNvSpPr>
                  <a:spLocks noChangeArrowheads="1"/>
                </p:cNvSpPr>
                <p:nvPr/>
              </p:nvSpPr>
              <p:spPr bwMode="auto">
                <a:xfrm>
                  <a:off x="1900" y="6055"/>
                  <a:ext cx="648"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tabLst>
                      <a:tab pos="685800" algn="l"/>
                    </a:tabLst>
                  </a:pPr>
                  <a:r>
                    <a:rPr lang="en-US" sz="1800"/>
                    <a:t>1:13, 29</a:t>
                  </a:r>
                </a:p>
              </p:txBody>
            </p:sp>
            <p:sp>
              <p:nvSpPr>
                <p:cNvPr id="68776" name="Rectangle 234"/>
                <p:cNvSpPr>
                  <a:spLocks noChangeArrowheads="1"/>
                </p:cNvSpPr>
                <p:nvPr/>
              </p:nvSpPr>
              <p:spPr bwMode="auto">
                <a:xfrm>
                  <a:off x="1857" y="6055"/>
                  <a:ext cx="734"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endParaRPr lang="en-US" sz="2000"/>
                </a:p>
              </p:txBody>
            </p:sp>
          </p:grpSp>
          <p:grpSp>
            <p:nvGrpSpPr>
              <p:cNvPr id="68691" name="Group 235"/>
              <p:cNvGrpSpPr>
                <a:grpSpLocks/>
              </p:cNvGrpSpPr>
              <p:nvPr/>
            </p:nvGrpSpPr>
            <p:grpSpPr bwMode="auto">
              <a:xfrm>
                <a:off x="3482" y="3105"/>
                <a:ext cx="833" cy="178"/>
                <a:chOff x="2591" y="6055"/>
                <a:chExt cx="648" cy="403"/>
              </a:xfrm>
            </p:grpSpPr>
            <p:sp>
              <p:nvSpPr>
                <p:cNvPr id="68773" name="Rectangle 236"/>
                <p:cNvSpPr>
                  <a:spLocks noChangeArrowheads="1"/>
                </p:cNvSpPr>
                <p:nvPr/>
              </p:nvSpPr>
              <p:spPr bwMode="auto">
                <a:xfrm>
                  <a:off x="2634" y="6055"/>
                  <a:ext cx="562"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tabLst>
                      <a:tab pos="685800" algn="l"/>
                    </a:tabLst>
                  </a:pPr>
                  <a:r>
                    <a:rPr lang="en-US" sz="1800"/>
                    <a:t> </a:t>
                  </a:r>
                </a:p>
                <a:p>
                  <a:pPr algn="ctr" eaLnBrk="0" hangingPunct="0">
                    <a:tabLst>
                      <a:tab pos="685800" algn="l"/>
                    </a:tabLst>
                  </a:pPr>
                  <a:endParaRPr lang="en-US" sz="1800"/>
                </a:p>
              </p:txBody>
            </p:sp>
            <p:sp>
              <p:nvSpPr>
                <p:cNvPr id="68774" name="Rectangle 237"/>
                <p:cNvSpPr>
                  <a:spLocks noChangeArrowheads="1"/>
                </p:cNvSpPr>
                <p:nvPr/>
              </p:nvSpPr>
              <p:spPr bwMode="auto">
                <a:xfrm>
                  <a:off x="2591" y="6055"/>
                  <a:ext cx="648"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endParaRPr lang="en-US" sz="2000"/>
                </a:p>
              </p:txBody>
            </p:sp>
          </p:grpSp>
          <p:grpSp>
            <p:nvGrpSpPr>
              <p:cNvPr id="68692" name="Group 238"/>
              <p:cNvGrpSpPr>
                <a:grpSpLocks/>
              </p:cNvGrpSpPr>
              <p:nvPr/>
            </p:nvGrpSpPr>
            <p:grpSpPr bwMode="auto">
              <a:xfrm>
                <a:off x="4315" y="3105"/>
                <a:ext cx="711" cy="178"/>
                <a:chOff x="3239" y="6055"/>
                <a:chExt cx="554" cy="403"/>
              </a:xfrm>
            </p:grpSpPr>
            <p:sp>
              <p:nvSpPr>
                <p:cNvPr id="68771" name="Rectangle 239"/>
                <p:cNvSpPr>
                  <a:spLocks noChangeArrowheads="1"/>
                </p:cNvSpPr>
                <p:nvPr/>
              </p:nvSpPr>
              <p:spPr bwMode="auto">
                <a:xfrm>
                  <a:off x="3282" y="6055"/>
                  <a:ext cx="468"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tabLst>
                      <a:tab pos="685800" algn="l"/>
                    </a:tabLst>
                  </a:pPr>
                  <a:r>
                    <a:rPr lang="en-US" sz="1800"/>
                    <a:t>3:10</a:t>
                  </a:r>
                </a:p>
              </p:txBody>
            </p:sp>
            <p:sp>
              <p:nvSpPr>
                <p:cNvPr id="68772" name="Rectangle 240"/>
                <p:cNvSpPr>
                  <a:spLocks noChangeArrowheads="1"/>
                </p:cNvSpPr>
                <p:nvPr/>
              </p:nvSpPr>
              <p:spPr bwMode="auto">
                <a:xfrm>
                  <a:off x="3239" y="6055"/>
                  <a:ext cx="554"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endParaRPr lang="en-US" sz="2000"/>
                </a:p>
              </p:txBody>
            </p:sp>
          </p:grpSp>
          <p:grpSp>
            <p:nvGrpSpPr>
              <p:cNvPr id="68693" name="Group 241"/>
              <p:cNvGrpSpPr>
                <a:grpSpLocks/>
              </p:cNvGrpSpPr>
              <p:nvPr/>
            </p:nvGrpSpPr>
            <p:grpSpPr bwMode="auto">
              <a:xfrm>
                <a:off x="5026" y="3105"/>
                <a:ext cx="734" cy="178"/>
                <a:chOff x="3793" y="6055"/>
                <a:chExt cx="571" cy="403"/>
              </a:xfrm>
            </p:grpSpPr>
            <p:sp>
              <p:nvSpPr>
                <p:cNvPr id="68769" name="Rectangle 242"/>
                <p:cNvSpPr>
                  <a:spLocks noChangeArrowheads="1"/>
                </p:cNvSpPr>
                <p:nvPr/>
              </p:nvSpPr>
              <p:spPr bwMode="auto">
                <a:xfrm>
                  <a:off x="3836" y="6055"/>
                  <a:ext cx="485"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tabLst>
                      <a:tab pos="685800" algn="l"/>
                    </a:tabLst>
                  </a:pPr>
                  <a:r>
                    <a:rPr lang="en-US" sz="1800"/>
                    <a:t> </a:t>
                  </a:r>
                </a:p>
                <a:p>
                  <a:pPr algn="ctr" eaLnBrk="0" hangingPunct="0">
                    <a:tabLst>
                      <a:tab pos="685800" algn="l"/>
                    </a:tabLst>
                  </a:pPr>
                  <a:endParaRPr lang="en-US" sz="1800"/>
                </a:p>
              </p:txBody>
            </p:sp>
            <p:sp>
              <p:nvSpPr>
                <p:cNvPr id="68770" name="Rectangle 243"/>
                <p:cNvSpPr>
                  <a:spLocks noChangeArrowheads="1"/>
                </p:cNvSpPr>
                <p:nvPr/>
              </p:nvSpPr>
              <p:spPr bwMode="auto">
                <a:xfrm>
                  <a:off x="3793" y="6055"/>
                  <a:ext cx="571"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endParaRPr lang="en-US" sz="2000"/>
                </a:p>
              </p:txBody>
            </p:sp>
          </p:grpSp>
          <p:grpSp>
            <p:nvGrpSpPr>
              <p:cNvPr id="68694" name="Group 244"/>
              <p:cNvGrpSpPr>
                <a:grpSpLocks/>
              </p:cNvGrpSpPr>
              <p:nvPr/>
            </p:nvGrpSpPr>
            <p:grpSpPr bwMode="auto">
              <a:xfrm>
                <a:off x="154" y="3283"/>
                <a:ext cx="2386" cy="177"/>
                <a:chOff x="0" y="6458"/>
                <a:chExt cx="1857" cy="403"/>
              </a:xfrm>
            </p:grpSpPr>
            <p:sp>
              <p:nvSpPr>
                <p:cNvPr id="68767" name="Rectangle 245"/>
                <p:cNvSpPr>
                  <a:spLocks noChangeArrowheads="1"/>
                </p:cNvSpPr>
                <p:nvPr/>
              </p:nvSpPr>
              <p:spPr bwMode="auto">
                <a:xfrm>
                  <a:off x="43" y="6458"/>
                  <a:ext cx="1771"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tabLst>
                      <a:tab pos="685800" algn="l"/>
                    </a:tabLst>
                  </a:pPr>
                  <a:r>
                    <a:rPr lang="mn-MN" sz="1800"/>
                    <a:t>Шагнадаг</a:t>
                  </a:r>
                  <a:endParaRPr lang="en-US" sz="1800"/>
                </a:p>
              </p:txBody>
            </p:sp>
            <p:sp>
              <p:nvSpPr>
                <p:cNvPr id="68768" name="Rectangle 246"/>
                <p:cNvSpPr>
                  <a:spLocks noChangeArrowheads="1"/>
                </p:cNvSpPr>
                <p:nvPr/>
              </p:nvSpPr>
              <p:spPr bwMode="auto">
                <a:xfrm>
                  <a:off x="0" y="6458"/>
                  <a:ext cx="1857"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endParaRPr lang="en-US" sz="2000"/>
                </a:p>
              </p:txBody>
            </p:sp>
          </p:grpSp>
          <p:grpSp>
            <p:nvGrpSpPr>
              <p:cNvPr id="68695" name="Group 247"/>
              <p:cNvGrpSpPr>
                <a:grpSpLocks/>
              </p:cNvGrpSpPr>
              <p:nvPr/>
            </p:nvGrpSpPr>
            <p:grpSpPr bwMode="auto">
              <a:xfrm>
                <a:off x="2540" y="3283"/>
                <a:ext cx="942" cy="177"/>
                <a:chOff x="1857" y="6458"/>
                <a:chExt cx="734" cy="403"/>
              </a:xfrm>
            </p:grpSpPr>
            <p:sp>
              <p:nvSpPr>
                <p:cNvPr id="68765" name="Rectangle 248"/>
                <p:cNvSpPr>
                  <a:spLocks noChangeArrowheads="1"/>
                </p:cNvSpPr>
                <p:nvPr/>
              </p:nvSpPr>
              <p:spPr bwMode="auto">
                <a:xfrm>
                  <a:off x="1900" y="6458"/>
                  <a:ext cx="648"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tabLst>
                      <a:tab pos="685800" algn="l"/>
                    </a:tabLst>
                  </a:pPr>
                  <a:r>
                    <a:rPr lang="en-US" sz="1800"/>
                    <a:t>1:21, 23</a:t>
                  </a:r>
                </a:p>
              </p:txBody>
            </p:sp>
            <p:sp>
              <p:nvSpPr>
                <p:cNvPr id="68766" name="Rectangle 249"/>
                <p:cNvSpPr>
                  <a:spLocks noChangeArrowheads="1"/>
                </p:cNvSpPr>
                <p:nvPr/>
              </p:nvSpPr>
              <p:spPr bwMode="auto">
                <a:xfrm>
                  <a:off x="1857" y="6458"/>
                  <a:ext cx="734"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endParaRPr lang="en-US" sz="2000"/>
                </a:p>
              </p:txBody>
            </p:sp>
          </p:grpSp>
          <p:grpSp>
            <p:nvGrpSpPr>
              <p:cNvPr id="68696" name="Group 250"/>
              <p:cNvGrpSpPr>
                <a:grpSpLocks/>
              </p:cNvGrpSpPr>
              <p:nvPr/>
            </p:nvGrpSpPr>
            <p:grpSpPr bwMode="auto">
              <a:xfrm>
                <a:off x="3482" y="3283"/>
                <a:ext cx="833" cy="177"/>
                <a:chOff x="2591" y="6458"/>
                <a:chExt cx="648" cy="403"/>
              </a:xfrm>
            </p:grpSpPr>
            <p:sp>
              <p:nvSpPr>
                <p:cNvPr id="68763" name="Rectangle 251"/>
                <p:cNvSpPr>
                  <a:spLocks noChangeArrowheads="1"/>
                </p:cNvSpPr>
                <p:nvPr/>
              </p:nvSpPr>
              <p:spPr bwMode="auto">
                <a:xfrm>
                  <a:off x="2634" y="6458"/>
                  <a:ext cx="562"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tabLst>
                      <a:tab pos="685800" algn="l"/>
                    </a:tabLst>
                  </a:pPr>
                  <a:r>
                    <a:rPr lang="en-US" sz="1800"/>
                    <a:t> </a:t>
                  </a:r>
                </a:p>
                <a:p>
                  <a:pPr algn="ctr" eaLnBrk="0" hangingPunct="0">
                    <a:tabLst>
                      <a:tab pos="685800" algn="l"/>
                    </a:tabLst>
                  </a:pPr>
                  <a:endParaRPr lang="en-US" sz="1800"/>
                </a:p>
              </p:txBody>
            </p:sp>
            <p:sp>
              <p:nvSpPr>
                <p:cNvPr id="68764" name="Rectangle 252"/>
                <p:cNvSpPr>
                  <a:spLocks noChangeArrowheads="1"/>
                </p:cNvSpPr>
                <p:nvPr/>
              </p:nvSpPr>
              <p:spPr bwMode="auto">
                <a:xfrm>
                  <a:off x="2591" y="6458"/>
                  <a:ext cx="648"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endParaRPr lang="en-US" sz="2000"/>
                </a:p>
              </p:txBody>
            </p:sp>
          </p:grpSp>
          <p:grpSp>
            <p:nvGrpSpPr>
              <p:cNvPr id="68697" name="Group 253"/>
              <p:cNvGrpSpPr>
                <a:grpSpLocks/>
              </p:cNvGrpSpPr>
              <p:nvPr/>
            </p:nvGrpSpPr>
            <p:grpSpPr bwMode="auto">
              <a:xfrm>
                <a:off x="4315" y="3283"/>
                <a:ext cx="711" cy="177"/>
                <a:chOff x="3239" y="6458"/>
                <a:chExt cx="554" cy="403"/>
              </a:xfrm>
            </p:grpSpPr>
            <p:sp>
              <p:nvSpPr>
                <p:cNvPr id="68761" name="Rectangle 254"/>
                <p:cNvSpPr>
                  <a:spLocks noChangeArrowheads="1"/>
                </p:cNvSpPr>
                <p:nvPr/>
              </p:nvSpPr>
              <p:spPr bwMode="auto">
                <a:xfrm>
                  <a:off x="3282" y="6458"/>
                  <a:ext cx="468"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tabLst>
                      <a:tab pos="685800" algn="l"/>
                    </a:tabLst>
                  </a:pPr>
                  <a:r>
                    <a:rPr lang="en-US" sz="1800">
                      <a:latin typeface="Arial Narrow" charset="0"/>
                    </a:rPr>
                    <a:t>3:7-8, 14</a:t>
                  </a:r>
                </a:p>
              </p:txBody>
            </p:sp>
            <p:sp>
              <p:nvSpPr>
                <p:cNvPr id="68762" name="Rectangle 255"/>
                <p:cNvSpPr>
                  <a:spLocks noChangeArrowheads="1"/>
                </p:cNvSpPr>
                <p:nvPr/>
              </p:nvSpPr>
              <p:spPr bwMode="auto">
                <a:xfrm>
                  <a:off x="3239" y="6458"/>
                  <a:ext cx="554"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endParaRPr lang="en-US" sz="2000"/>
                </a:p>
              </p:txBody>
            </p:sp>
          </p:grpSp>
          <p:grpSp>
            <p:nvGrpSpPr>
              <p:cNvPr id="68698" name="Group 256"/>
              <p:cNvGrpSpPr>
                <a:grpSpLocks/>
              </p:cNvGrpSpPr>
              <p:nvPr/>
            </p:nvGrpSpPr>
            <p:grpSpPr bwMode="auto">
              <a:xfrm>
                <a:off x="5026" y="3283"/>
                <a:ext cx="734" cy="177"/>
                <a:chOff x="3793" y="6458"/>
                <a:chExt cx="571" cy="403"/>
              </a:xfrm>
            </p:grpSpPr>
            <p:sp>
              <p:nvSpPr>
                <p:cNvPr id="68759" name="Rectangle 257"/>
                <p:cNvSpPr>
                  <a:spLocks noChangeArrowheads="1"/>
                </p:cNvSpPr>
                <p:nvPr/>
              </p:nvSpPr>
              <p:spPr bwMode="auto">
                <a:xfrm>
                  <a:off x="3836" y="6458"/>
                  <a:ext cx="485"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tabLst>
                      <a:tab pos="685800" algn="l"/>
                    </a:tabLst>
                  </a:pPr>
                  <a:r>
                    <a:rPr lang="en-US" sz="1800"/>
                    <a:t> </a:t>
                  </a:r>
                </a:p>
                <a:p>
                  <a:pPr algn="ctr" eaLnBrk="0" hangingPunct="0">
                    <a:tabLst>
                      <a:tab pos="685800" algn="l"/>
                    </a:tabLst>
                  </a:pPr>
                  <a:endParaRPr lang="en-US" sz="1800"/>
                </a:p>
              </p:txBody>
            </p:sp>
            <p:sp>
              <p:nvSpPr>
                <p:cNvPr id="68760" name="Rectangle 258"/>
                <p:cNvSpPr>
                  <a:spLocks noChangeArrowheads="1"/>
                </p:cNvSpPr>
                <p:nvPr/>
              </p:nvSpPr>
              <p:spPr bwMode="auto">
                <a:xfrm>
                  <a:off x="3793" y="6458"/>
                  <a:ext cx="571"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endParaRPr lang="en-US" sz="2000"/>
                </a:p>
              </p:txBody>
            </p:sp>
          </p:grpSp>
          <p:grpSp>
            <p:nvGrpSpPr>
              <p:cNvPr id="68699" name="Group 259"/>
              <p:cNvGrpSpPr>
                <a:grpSpLocks/>
              </p:cNvGrpSpPr>
              <p:nvPr/>
            </p:nvGrpSpPr>
            <p:grpSpPr bwMode="auto">
              <a:xfrm>
                <a:off x="154" y="3460"/>
                <a:ext cx="2386" cy="178"/>
                <a:chOff x="0" y="6861"/>
                <a:chExt cx="1857" cy="403"/>
              </a:xfrm>
            </p:grpSpPr>
            <p:sp>
              <p:nvSpPr>
                <p:cNvPr id="68757" name="Rectangle 260"/>
                <p:cNvSpPr>
                  <a:spLocks noChangeArrowheads="1"/>
                </p:cNvSpPr>
                <p:nvPr/>
              </p:nvSpPr>
              <p:spPr bwMode="auto">
                <a:xfrm>
                  <a:off x="43" y="6861"/>
                  <a:ext cx="1771"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tabLst>
                      <a:tab pos="685800" algn="l"/>
                    </a:tabLst>
                  </a:pPr>
                  <a:r>
                    <a:rPr lang="mn-MN" sz="1800"/>
                    <a:t>Хүлцэнгүй чанарыг өгдөг</a:t>
                  </a:r>
                  <a:endParaRPr lang="en-US" sz="1800"/>
                </a:p>
              </p:txBody>
            </p:sp>
            <p:sp>
              <p:nvSpPr>
                <p:cNvPr id="68758" name="Rectangle 261"/>
                <p:cNvSpPr>
                  <a:spLocks noChangeArrowheads="1"/>
                </p:cNvSpPr>
                <p:nvPr/>
              </p:nvSpPr>
              <p:spPr bwMode="auto">
                <a:xfrm>
                  <a:off x="0" y="6861"/>
                  <a:ext cx="1857"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endParaRPr lang="en-US" sz="2000"/>
                </a:p>
              </p:txBody>
            </p:sp>
          </p:grpSp>
          <p:grpSp>
            <p:nvGrpSpPr>
              <p:cNvPr id="68700" name="Group 262"/>
              <p:cNvGrpSpPr>
                <a:grpSpLocks/>
              </p:cNvGrpSpPr>
              <p:nvPr/>
            </p:nvGrpSpPr>
            <p:grpSpPr bwMode="auto">
              <a:xfrm>
                <a:off x="2540" y="3460"/>
                <a:ext cx="942" cy="178"/>
                <a:chOff x="1857" y="6861"/>
                <a:chExt cx="734" cy="403"/>
              </a:xfrm>
            </p:grpSpPr>
            <p:sp>
              <p:nvSpPr>
                <p:cNvPr id="68755" name="Rectangle 263"/>
                <p:cNvSpPr>
                  <a:spLocks noChangeArrowheads="1"/>
                </p:cNvSpPr>
                <p:nvPr/>
              </p:nvSpPr>
              <p:spPr bwMode="auto">
                <a:xfrm>
                  <a:off x="1900" y="6861"/>
                  <a:ext cx="648"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tabLst>
                      <a:tab pos="685800" algn="l"/>
                    </a:tabLst>
                  </a:pPr>
                  <a:r>
                    <a:rPr lang="en-US" sz="1800"/>
                    <a:t> </a:t>
                  </a:r>
                </a:p>
                <a:p>
                  <a:pPr algn="ctr" eaLnBrk="0" hangingPunct="0">
                    <a:tabLst>
                      <a:tab pos="685800" algn="l"/>
                    </a:tabLst>
                  </a:pPr>
                  <a:endParaRPr lang="en-US" sz="1800"/>
                </a:p>
              </p:txBody>
            </p:sp>
            <p:sp>
              <p:nvSpPr>
                <p:cNvPr id="68756" name="Rectangle 264"/>
                <p:cNvSpPr>
                  <a:spLocks noChangeArrowheads="1"/>
                </p:cNvSpPr>
                <p:nvPr/>
              </p:nvSpPr>
              <p:spPr bwMode="auto">
                <a:xfrm>
                  <a:off x="1857" y="6861"/>
                  <a:ext cx="734"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endParaRPr lang="en-US" sz="2000"/>
                </a:p>
              </p:txBody>
            </p:sp>
          </p:grpSp>
          <p:grpSp>
            <p:nvGrpSpPr>
              <p:cNvPr id="68701" name="Group 265"/>
              <p:cNvGrpSpPr>
                <a:grpSpLocks/>
              </p:cNvGrpSpPr>
              <p:nvPr/>
            </p:nvGrpSpPr>
            <p:grpSpPr bwMode="auto">
              <a:xfrm>
                <a:off x="3482" y="3460"/>
                <a:ext cx="833" cy="178"/>
                <a:chOff x="2591" y="6861"/>
                <a:chExt cx="648" cy="403"/>
              </a:xfrm>
            </p:grpSpPr>
            <p:sp>
              <p:nvSpPr>
                <p:cNvPr id="68753" name="Rectangle 266"/>
                <p:cNvSpPr>
                  <a:spLocks noChangeArrowheads="1"/>
                </p:cNvSpPr>
                <p:nvPr/>
              </p:nvSpPr>
              <p:spPr bwMode="auto">
                <a:xfrm>
                  <a:off x="2634" y="6861"/>
                  <a:ext cx="562"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tabLst>
                      <a:tab pos="685800" algn="l"/>
                    </a:tabLst>
                  </a:pPr>
                  <a:r>
                    <a:rPr lang="en-US" sz="1800"/>
                    <a:t>2:5</a:t>
                  </a:r>
                </a:p>
              </p:txBody>
            </p:sp>
            <p:sp>
              <p:nvSpPr>
                <p:cNvPr id="68754" name="Rectangle 267"/>
                <p:cNvSpPr>
                  <a:spLocks noChangeArrowheads="1"/>
                </p:cNvSpPr>
                <p:nvPr/>
              </p:nvSpPr>
              <p:spPr bwMode="auto">
                <a:xfrm>
                  <a:off x="2591" y="6861"/>
                  <a:ext cx="648"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endParaRPr lang="en-US" sz="2000"/>
                </a:p>
              </p:txBody>
            </p:sp>
          </p:grpSp>
          <p:grpSp>
            <p:nvGrpSpPr>
              <p:cNvPr id="68702" name="Group 268"/>
              <p:cNvGrpSpPr>
                <a:grpSpLocks/>
              </p:cNvGrpSpPr>
              <p:nvPr/>
            </p:nvGrpSpPr>
            <p:grpSpPr bwMode="auto">
              <a:xfrm>
                <a:off x="4315" y="3460"/>
                <a:ext cx="711" cy="178"/>
                <a:chOff x="3239" y="6861"/>
                <a:chExt cx="554" cy="403"/>
              </a:xfrm>
            </p:grpSpPr>
            <p:sp>
              <p:nvSpPr>
                <p:cNvPr id="68751" name="Rectangle 269"/>
                <p:cNvSpPr>
                  <a:spLocks noChangeArrowheads="1"/>
                </p:cNvSpPr>
                <p:nvPr/>
              </p:nvSpPr>
              <p:spPr bwMode="auto">
                <a:xfrm>
                  <a:off x="3282" y="6861"/>
                  <a:ext cx="468"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tabLst>
                      <a:tab pos="685800" algn="l"/>
                    </a:tabLst>
                  </a:pPr>
                  <a:r>
                    <a:rPr lang="en-US" sz="1800"/>
                    <a:t> </a:t>
                  </a:r>
                </a:p>
                <a:p>
                  <a:pPr algn="ctr" eaLnBrk="0" hangingPunct="0">
                    <a:tabLst>
                      <a:tab pos="685800" algn="l"/>
                    </a:tabLst>
                  </a:pPr>
                  <a:endParaRPr lang="en-US" sz="1800"/>
                </a:p>
              </p:txBody>
            </p:sp>
            <p:sp>
              <p:nvSpPr>
                <p:cNvPr id="68752" name="Rectangle 270"/>
                <p:cNvSpPr>
                  <a:spLocks noChangeArrowheads="1"/>
                </p:cNvSpPr>
                <p:nvPr/>
              </p:nvSpPr>
              <p:spPr bwMode="auto">
                <a:xfrm>
                  <a:off x="3239" y="6861"/>
                  <a:ext cx="554"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endParaRPr lang="en-US" sz="2000"/>
                </a:p>
              </p:txBody>
            </p:sp>
          </p:grpSp>
          <p:grpSp>
            <p:nvGrpSpPr>
              <p:cNvPr id="68703" name="Group 271"/>
              <p:cNvGrpSpPr>
                <a:grpSpLocks/>
              </p:cNvGrpSpPr>
              <p:nvPr/>
            </p:nvGrpSpPr>
            <p:grpSpPr bwMode="auto">
              <a:xfrm>
                <a:off x="5026" y="3460"/>
                <a:ext cx="734" cy="178"/>
                <a:chOff x="3793" y="6861"/>
                <a:chExt cx="571" cy="403"/>
              </a:xfrm>
            </p:grpSpPr>
            <p:sp>
              <p:nvSpPr>
                <p:cNvPr id="68749" name="Rectangle 272"/>
                <p:cNvSpPr>
                  <a:spLocks noChangeArrowheads="1"/>
                </p:cNvSpPr>
                <p:nvPr/>
              </p:nvSpPr>
              <p:spPr bwMode="auto">
                <a:xfrm>
                  <a:off x="3836" y="6861"/>
                  <a:ext cx="485"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tabLst>
                      <a:tab pos="685800" algn="l"/>
                    </a:tabLst>
                  </a:pPr>
                  <a:r>
                    <a:rPr lang="en-US" sz="1800"/>
                    <a:t> </a:t>
                  </a:r>
                </a:p>
                <a:p>
                  <a:pPr algn="ctr" eaLnBrk="0" hangingPunct="0">
                    <a:tabLst>
                      <a:tab pos="685800" algn="l"/>
                    </a:tabLst>
                  </a:pPr>
                  <a:endParaRPr lang="en-US" sz="1800"/>
                </a:p>
              </p:txBody>
            </p:sp>
            <p:sp>
              <p:nvSpPr>
                <p:cNvPr id="68750" name="Rectangle 273"/>
                <p:cNvSpPr>
                  <a:spLocks noChangeArrowheads="1"/>
                </p:cNvSpPr>
                <p:nvPr/>
              </p:nvSpPr>
              <p:spPr bwMode="auto">
                <a:xfrm>
                  <a:off x="3793" y="6861"/>
                  <a:ext cx="571"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endParaRPr lang="en-US" sz="2000"/>
                </a:p>
              </p:txBody>
            </p:sp>
          </p:grpSp>
          <p:grpSp>
            <p:nvGrpSpPr>
              <p:cNvPr id="68704" name="Group 274"/>
              <p:cNvGrpSpPr>
                <a:grpSpLocks/>
              </p:cNvGrpSpPr>
              <p:nvPr/>
            </p:nvGrpSpPr>
            <p:grpSpPr bwMode="auto">
              <a:xfrm>
                <a:off x="154" y="3638"/>
                <a:ext cx="2386" cy="178"/>
                <a:chOff x="0" y="7264"/>
                <a:chExt cx="1857" cy="403"/>
              </a:xfrm>
            </p:grpSpPr>
            <p:sp>
              <p:nvSpPr>
                <p:cNvPr id="68747" name="Rectangle 275"/>
                <p:cNvSpPr>
                  <a:spLocks noChangeArrowheads="1"/>
                </p:cNvSpPr>
                <p:nvPr/>
              </p:nvSpPr>
              <p:spPr bwMode="auto">
                <a:xfrm>
                  <a:off x="43" y="7264"/>
                  <a:ext cx="1771"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tabLst>
                      <a:tab pos="685800" algn="l"/>
                    </a:tabLst>
                  </a:pPr>
                  <a:r>
                    <a:rPr lang="mn-MN" sz="1800"/>
                    <a:t>Эв нэгдлийг өгдөг</a:t>
                  </a:r>
                  <a:endParaRPr lang="en-US" sz="1800"/>
                </a:p>
              </p:txBody>
            </p:sp>
            <p:sp>
              <p:nvSpPr>
                <p:cNvPr id="68748" name="Rectangle 276"/>
                <p:cNvSpPr>
                  <a:spLocks noChangeArrowheads="1"/>
                </p:cNvSpPr>
                <p:nvPr/>
              </p:nvSpPr>
              <p:spPr bwMode="auto">
                <a:xfrm>
                  <a:off x="0" y="7264"/>
                  <a:ext cx="1857"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endParaRPr lang="en-US" sz="2000"/>
                </a:p>
              </p:txBody>
            </p:sp>
          </p:grpSp>
          <p:grpSp>
            <p:nvGrpSpPr>
              <p:cNvPr id="68705" name="Group 277"/>
              <p:cNvGrpSpPr>
                <a:grpSpLocks/>
              </p:cNvGrpSpPr>
              <p:nvPr/>
            </p:nvGrpSpPr>
            <p:grpSpPr bwMode="auto">
              <a:xfrm>
                <a:off x="2540" y="3638"/>
                <a:ext cx="942" cy="178"/>
                <a:chOff x="1857" y="7264"/>
                <a:chExt cx="734" cy="403"/>
              </a:xfrm>
            </p:grpSpPr>
            <p:sp>
              <p:nvSpPr>
                <p:cNvPr id="68745" name="Rectangle 278"/>
                <p:cNvSpPr>
                  <a:spLocks noChangeArrowheads="1"/>
                </p:cNvSpPr>
                <p:nvPr/>
              </p:nvSpPr>
              <p:spPr bwMode="auto">
                <a:xfrm>
                  <a:off x="1900" y="7264"/>
                  <a:ext cx="648"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tabLst>
                      <a:tab pos="685800" algn="l"/>
                    </a:tabLst>
                  </a:pPr>
                  <a:r>
                    <a:rPr lang="en-US" sz="1800"/>
                    <a:t>1:15-17</a:t>
                  </a:r>
                </a:p>
              </p:txBody>
            </p:sp>
            <p:sp>
              <p:nvSpPr>
                <p:cNvPr id="68746" name="Rectangle 279"/>
                <p:cNvSpPr>
                  <a:spLocks noChangeArrowheads="1"/>
                </p:cNvSpPr>
                <p:nvPr/>
              </p:nvSpPr>
              <p:spPr bwMode="auto">
                <a:xfrm>
                  <a:off x="1857" y="7264"/>
                  <a:ext cx="734"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endParaRPr lang="en-US" sz="2000"/>
                </a:p>
              </p:txBody>
            </p:sp>
          </p:grpSp>
          <p:grpSp>
            <p:nvGrpSpPr>
              <p:cNvPr id="68706" name="Group 280"/>
              <p:cNvGrpSpPr>
                <a:grpSpLocks/>
              </p:cNvGrpSpPr>
              <p:nvPr/>
            </p:nvGrpSpPr>
            <p:grpSpPr bwMode="auto">
              <a:xfrm>
                <a:off x="3482" y="3638"/>
                <a:ext cx="833" cy="178"/>
                <a:chOff x="2591" y="7264"/>
                <a:chExt cx="648" cy="403"/>
              </a:xfrm>
            </p:grpSpPr>
            <p:sp>
              <p:nvSpPr>
                <p:cNvPr id="68743" name="Rectangle 281"/>
                <p:cNvSpPr>
                  <a:spLocks noChangeArrowheads="1"/>
                </p:cNvSpPr>
                <p:nvPr/>
              </p:nvSpPr>
              <p:spPr bwMode="auto">
                <a:xfrm>
                  <a:off x="2634" y="7264"/>
                  <a:ext cx="562"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tabLst>
                      <a:tab pos="685800" algn="l"/>
                    </a:tabLst>
                  </a:pPr>
                  <a:r>
                    <a:rPr lang="en-US" sz="1800"/>
                    <a:t>2:1-2</a:t>
                  </a:r>
                </a:p>
              </p:txBody>
            </p:sp>
            <p:sp>
              <p:nvSpPr>
                <p:cNvPr id="68744" name="Rectangle 282"/>
                <p:cNvSpPr>
                  <a:spLocks noChangeArrowheads="1"/>
                </p:cNvSpPr>
                <p:nvPr/>
              </p:nvSpPr>
              <p:spPr bwMode="auto">
                <a:xfrm>
                  <a:off x="2591" y="7264"/>
                  <a:ext cx="648"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endParaRPr lang="en-US" sz="2000"/>
                </a:p>
              </p:txBody>
            </p:sp>
          </p:grpSp>
          <p:grpSp>
            <p:nvGrpSpPr>
              <p:cNvPr id="68707" name="Group 283"/>
              <p:cNvGrpSpPr>
                <a:grpSpLocks/>
              </p:cNvGrpSpPr>
              <p:nvPr/>
            </p:nvGrpSpPr>
            <p:grpSpPr bwMode="auto">
              <a:xfrm>
                <a:off x="4315" y="3638"/>
                <a:ext cx="711" cy="178"/>
                <a:chOff x="3239" y="7264"/>
                <a:chExt cx="554" cy="403"/>
              </a:xfrm>
            </p:grpSpPr>
            <p:sp>
              <p:nvSpPr>
                <p:cNvPr id="68741" name="Rectangle 284"/>
                <p:cNvSpPr>
                  <a:spLocks noChangeArrowheads="1"/>
                </p:cNvSpPr>
                <p:nvPr/>
              </p:nvSpPr>
              <p:spPr bwMode="auto">
                <a:xfrm>
                  <a:off x="3282" y="7264"/>
                  <a:ext cx="468"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tabLst>
                      <a:tab pos="685800" algn="l"/>
                    </a:tabLst>
                  </a:pPr>
                  <a:r>
                    <a:rPr lang="en-US" sz="1800"/>
                    <a:t> </a:t>
                  </a:r>
                </a:p>
                <a:p>
                  <a:pPr algn="ctr" eaLnBrk="0" hangingPunct="0">
                    <a:tabLst>
                      <a:tab pos="685800" algn="l"/>
                    </a:tabLst>
                  </a:pPr>
                  <a:endParaRPr lang="en-US" sz="1800"/>
                </a:p>
              </p:txBody>
            </p:sp>
            <p:sp>
              <p:nvSpPr>
                <p:cNvPr id="68742" name="Rectangle 285"/>
                <p:cNvSpPr>
                  <a:spLocks noChangeArrowheads="1"/>
                </p:cNvSpPr>
                <p:nvPr/>
              </p:nvSpPr>
              <p:spPr bwMode="auto">
                <a:xfrm>
                  <a:off x="3239" y="7264"/>
                  <a:ext cx="554"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endParaRPr lang="en-US" sz="2000"/>
                </a:p>
              </p:txBody>
            </p:sp>
          </p:grpSp>
          <p:grpSp>
            <p:nvGrpSpPr>
              <p:cNvPr id="68708" name="Group 286"/>
              <p:cNvGrpSpPr>
                <a:grpSpLocks/>
              </p:cNvGrpSpPr>
              <p:nvPr/>
            </p:nvGrpSpPr>
            <p:grpSpPr bwMode="auto">
              <a:xfrm>
                <a:off x="5026" y="3638"/>
                <a:ext cx="734" cy="178"/>
                <a:chOff x="3793" y="7264"/>
                <a:chExt cx="571" cy="403"/>
              </a:xfrm>
            </p:grpSpPr>
            <p:sp>
              <p:nvSpPr>
                <p:cNvPr id="68739" name="Rectangle 287"/>
                <p:cNvSpPr>
                  <a:spLocks noChangeArrowheads="1"/>
                </p:cNvSpPr>
                <p:nvPr/>
              </p:nvSpPr>
              <p:spPr bwMode="auto">
                <a:xfrm>
                  <a:off x="3836" y="7264"/>
                  <a:ext cx="485"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tabLst>
                      <a:tab pos="685800" algn="l"/>
                    </a:tabLst>
                  </a:pPr>
                  <a:r>
                    <a:rPr lang="en-US" sz="1800"/>
                    <a:t>4:21-22</a:t>
                  </a:r>
                </a:p>
              </p:txBody>
            </p:sp>
            <p:sp>
              <p:nvSpPr>
                <p:cNvPr id="68740" name="Rectangle 288"/>
                <p:cNvSpPr>
                  <a:spLocks noChangeArrowheads="1"/>
                </p:cNvSpPr>
                <p:nvPr/>
              </p:nvSpPr>
              <p:spPr bwMode="auto">
                <a:xfrm>
                  <a:off x="3793" y="7264"/>
                  <a:ext cx="571"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endParaRPr lang="en-US" sz="2000"/>
                </a:p>
              </p:txBody>
            </p:sp>
          </p:grpSp>
          <p:grpSp>
            <p:nvGrpSpPr>
              <p:cNvPr id="68709" name="Group 289"/>
              <p:cNvGrpSpPr>
                <a:grpSpLocks/>
              </p:cNvGrpSpPr>
              <p:nvPr/>
            </p:nvGrpSpPr>
            <p:grpSpPr bwMode="auto">
              <a:xfrm>
                <a:off x="0" y="3740"/>
                <a:ext cx="2592" cy="178"/>
                <a:chOff x="0" y="7667"/>
                <a:chExt cx="1857" cy="403"/>
              </a:xfrm>
            </p:grpSpPr>
            <p:sp>
              <p:nvSpPr>
                <p:cNvPr id="68737" name="Rectangle 290"/>
                <p:cNvSpPr>
                  <a:spLocks noChangeArrowheads="1"/>
                </p:cNvSpPr>
                <p:nvPr/>
              </p:nvSpPr>
              <p:spPr bwMode="auto">
                <a:xfrm>
                  <a:off x="43" y="7667"/>
                  <a:ext cx="1771"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tabLst>
                      <a:tab pos="685800" algn="l"/>
                    </a:tabLst>
                  </a:pPr>
                  <a:r>
                    <a:rPr lang="mn-MN" sz="1800">
                      <a:latin typeface="Arial Narrow" charset="0"/>
                    </a:rPr>
                    <a:t>Шинэ биеийг өгдөг</a:t>
                  </a:r>
                  <a:r>
                    <a:rPr lang="en-US" sz="1800">
                      <a:latin typeface="Arial Narrow" charset="0"/>
                    </a:rPr>
                    <a:t> (</a:t>
                  </a:r>
                  <a:r>
                    <a:rPr lang="mn-MN" sz="1800">
                      <a:latin typeface="Arial Narrow" charset="0"/>
                    </a:rPr>
                    <a:t>Дахин амил</a:t>
                  </a:r>
                  <a:r>
                    <a:rPr lang="en-US" sz="1800">
                      <a:latin typeface="Arial Narrow" charset="0"/>
                    </a:rPr>
                    <a:t>)</a:t>
                  </a:r>
                </a:p>
              </p:txBody>
            </p:sp>
            <p:sp>
              <p:nvSpPr>
                <p:cNvPr id="68738" name="Rectangle 291"/>
                <p:cNvSpPr>
                  <a:spLocks noChangeArrowheads="1"/>
                </p:cNvSpPr>
                <p:nvPr/>
              </p:nvSpPr>
              <p:spPr bwMode="auto">
                <a:xfrm>
                  <a:off x="0" y="7667"/>
                  <a:ext cx="1857"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endParaRPr lang="en-US" sz="2000"/>
                </a:p>
              </p:txBody>
            </p:sp>
          </p:grpSp>
          <p:grpSp>
            <p:nvGrpSpPr>
              <p:cNvPr id="68710" name="Group 292"/>
              <p:cNvGrpSpPr>
                <a:grpSpLocks/>
              </p:cNvGrpSpPr>
              <p:nvPr/>
            </p:nvGrpSpPr>
            <p:grpSpPr bwMode="auto">
              <a:xfrm>
                <a:off x="2540" y="3816"/>
                <a:ext cx="942" cy="178"/>
                <a:chOff x="1857" y="7667"/>
                <a:chExt cx="734" cy="403"/>
              </a:xfrm>
            </p:grpSpPr>
            <p:sp>
              <p:nvSpPr>
                <p:cNvPr id="68735" name="Rectangle 293"/>
                <p:cNvSpPr>
                  <a:spLocks noChangeArrowheads="1"/>
                </p:cNvSpPr>
                <p:nvPr/>
              </p:nvSpPr>
              <p:spPr bwMode="auto">
                <a:xfrm>
                  <a:off x="1900" y="7667"/>
                  <a:ext cx="648"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tabLst>
                      <a:tab pos="685800" algn="l"/>
                    </a:tabLst>
                  </a:pPr>
                  <a:r>
                    <a:rPr lang="en-US" sz="1800"/>
                    <a:t> </a:t>
                  </a:r>
                </a:p>
                <a:p>
                  <a:pPr algn="ctr" eaLnBrk="0" hangingPunct="0">
                    <a:tabLst>
                      <a:tab pos="685800" algn="l"/>
                    </a:tabLst>
                  </a:pPr>
                  <a:endParaRPr lang="en-US" sz="1800"/>
                </a:p>
              </p:txBody>
            </p:sp>
            <p:sp>
              <p:nvSpPr>
                <p:cNvPr id="68736" name="Rectangle 294"/>
                <p:cNvSpPr>
                  <a:spLocks noChangeArrowheads="1"/>
                </p:cNvSpPr>
                <p:nvPr/>
              </p:nvSpPr>
              <p:spPr bwMode="auto">
                <a:xfrm>
                  <a:off x="1857" y="7667"/>
                  <a:ext cx="734"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endParaRPr lang="en-US" sz="2000"/>
                </a:p>
              </p:txBody>
            </p:sp>
          </p:grpSp>
          <p:grpSp>
            <p:nvGrpSpPr>
              <p:cNvPr id="68711" name="Group 295"/>
              <p:cNvGrpSpPr>
                <a:grpSpLocks/>
              </p:cNvGrpSpPr>
              <p:nvPr/>
            </p:nvGrpSpPr>
            <p:grpSpPr bwMode="auto">
              <a:xfrm>
                <a:off x="3482" y="3816"/>
                <a:ext cx="833" cy="178"/>
                <a:chOff x="2591" y="7667"/>
                <a:chExt cx="648" cy="403"/>
              </a:xfrm>
            </p:grpSpPr>
            <p:sp>
              <p:nvSpPr>
                <p:cNvPr id="68733" name="Rectangle 296"/>
                <p:cNvSpPr>
                  <a:spLocks noChangeArrowheads="1"/>
                </p:cNvSpPr>
                <p:nvPr/>
              </p:nvSpPr>
              <p:spPr bwMode="auto">
                <a:xfrm>
                  <a:off x="2634" y="7667"/>
                  <a:ext cx="562"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tabLst>
                      <a:tab pos="685800" algn="l"/>
                    </a:tabLst>
                  </a:pPr>
                  <a:r>
                    <a:rPr lang="en-US" sz="1800"/>
                    <a:t> </a:t>
                  </a:r>
                </a:p>
                <a:p>
                  <a:pPr algn="ctr" eaLnBrk="0" hangingPunct="0">
                    <a:tabLst>
                      <a:tab pos="685800" algn="l"/>
                    </a:tabLst>
                  </a:pPr>
                  <a:endParaRPr lang="en-US" sz="1800"/>
                </a:p>
              </p:txBody>
            </p:sp>
            <p:sp>
              <p:nvSpPr>
                <p:cNvPr id="68734" name="Rectangle 297"/>
                <p:cNvSpPr>
                  <a:spLocks noChangeArrowheads="1"/>
                </p:cNvSpPr>
                <p:nvPr/>
              </p:nvSpPr>
              <p:spPr bwMode="auto">
                <a:xfrm>
                  <a:off x="2591" y="7667"/>
                  <a:ext cx="648"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endParaRPr lang="en-US" sz="2000"/>
                </a:p>
              </p:txBody>
            </p:sp>
          </p:grpSp>
          <p:grpSp>
            <p:nvGrpSpPr>
              <p:cNvPr id="68712" name="Group 298"/>
              <p:cNvGrpSpPr>
                <a:grpSpLocks/>
              </p:cNvGrpSpPr>
              <p:nvPr/>
            </p:nvGrpSpPr>
            <p:grpSpPr bwMode="auto">
              <a:xfrm>
                <a:off x="4315" y="3816"/>
                <a:ext cx="711" cy="178"/>
                <a:chOff x="3239" y="7667"/>
                <a:chExt cx="554" cy="403"/>
              </a:xfrm>
            </p:grpSpPr>
            <p:sp>
              <p:nvSpPr>
                <p:cNvPr id="68731" name="Rectangle 299"/>
                <p:cNvSpPr>
                  <a:spLocks noChangeArrowheads="1"/>
                </p:cNvSpPr>
                <p:nvPr/>
              </p:nvSpPr>
              <p:spPr bwMode="auto">
                <a:xfrm>
                  <a:off x="3282" y="7667"/>
                  <a:ext cx="468"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tabLst>
                      <a:tab pos="685800" algn="l"/>
                    </a:tabLst>
                  </a:pPr>
                  <a:r>
                    <a:rPr lang="en-US" sz="1800"/>
                    <a:t>3:11, 21</a:t>
                  </a:r>
                </a:p>
              </p:txBody>
            </p:sp>
            <p:sp>
              <p:nvSpPr>
                <p:cNvPr id="68732" name="Rectangle 300"/>
                <p:cNvSpPr>
                  <a:spLocks noChangeArrowheads="1"/>
                </p:cNvSpPr>
                <p:nvPr/>
              </p:nvSpPr>
              <p:spPr bwMode="auto">
                <a:xfrm>
                  <a:off x="3239" y="7667"/>
                  <a:ext cx="554"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endParaRPr lang="en-US" sz="2000"/>
                </a:p>
              </p:txBody>
            </p:sp>
          </p:grpSp>
          <p:grpSp>
            <p:nvGrpSpPr>
              <p:cNvPr id="68713" name="Group 301"/>
              <p:cNvGrpSpPr>
                <a:grpSpLocks/>
              </p:cNvGrpSpPr>
              <p:nvPr/>
            </p:nvGrpSpPr>
            <p:grpSpPr bwMode="auto">
              <a:xfrm>
                <a:off x="5026" y="3816"/>
                <a:ext cx="734" cy="178"/>
                <a:chOff x="3793" y="7667"/>
                <a:chExt cx="571" cy="403"/>
              </a:xfrm>
            </p:grpSpPr>
            <p:sp>
              <p:nvSpPr>
                <p:cNvPr id="68729" name="Rectangle 302"/>
                <p:cNvSpPr>
                  <a:spLocks noChangeArrowheads="1"/>
                </p:cNvSpPr>
                <p:nvPr/>
              </p:nvSpPr>
              <p:spPr bwMode="auto">
                <a:xfrm>
                  <a:off x="3836" y="7667"/>
                  <a:ext cx="485"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tabLst>
                      <a:tab pos="685800" algn="l"/>
                    </a:tabLst>
                  </a:pPr>
                  <a:r>
                    <a:rPr lang="en-US" sz="1800"/>
                    <a:t> </a:t>
                  </a:r>
                </a:p>
                <a:p>
                  <a:pPr algn="ctr" eaLnBrk="0" hangingPunct="0">
                    <a:tabLst>
                      <a:tab pos="685800" algn="l"/>
                    </a:tabLst>
                  </a:pPr>
                  <a:endParaRPr lang="en-US" sz="1800"/>
                </a:p>
              </p:txBody>
            </p:sp>
            <p:sp>
              <p:nvSpPr>
                <p:cNvPr id="68730" name="Rectangle 303"/>
                <p:cNvSpPr>
                  <a:spLocks noChangeArrowheads="1"/>
                </p:cNvSpPr>
                <p:nvPr/>
              </p:nvSpPr>
              <p:spPr bwMode="auto">
                <a:xfrm>
                  <a:off x="3793" y="7667"/>
                  <a:ext cx="571"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endParaRPr lang="en-US" sz="2000"/>
                </a:p>
              </p:txBody>
            </p:sp>
          </p:grpSp>
          <p:grpSp>
            <p:nvGrpSpPr>
              <p:cNvPr id="68714" name="Group 304"/>
              <p:cNvGrpSpPr>
                <a:grpSpLocks/>
              </p:cNvGrpSpPr>
              <p:nvPr/>
            </p:nvGrpSpPr>
            <p:grpSpPr bwMode="auto">
              <a:xfrm>
                <a:off x="0" y="3994"/>
                <a:ext cx="2540" cy="178"/>
                <a:chOff x="0" y="8070"/>
                <a:chExt cx="1857" cy="403"/>
              </a:xfrm>
            </p:grpSpPr>
            <p:sp>
              <p:nvSpPr>
                <p:cNvPr id="68727" name="Rectangle 305"/>
                <p:cNvSpPr>
                  <a:spLocks noChangeArrowheads="1"/>
                </p:cNvSpPr>
                <p:nvPr/>
              </p:nvSpPr>
              <p:spPr bwMode="auto">
                <a:xfrm>
                  <a:off x="43" y="8070"/>
                  <a:ext cx="1771"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tabLst>
                      <a:tab pos="685800" algn="l"/>
                    </a:tabLst>
                  </a:pPr>
                  <a:r>
                    <a:rPr lang="mn-MN" sz="1600">
                      <a:latin typeface="Arial Narrow" charset="0"/>
                    </a:rPr>
                    <a:t>Христтай адил байдлыг өгдөг</a:t>
                  </a:r>
                  <a:r>
                    <a:rPr lang="en-US" sz="1600">
                      <a:latin typeface="Arial Narrow" charset="0"/>
                    </a:rPr>
                    <a:t> (</a:t>
                  </a:r>
                  <a:r>
                    <a:rPr lang="mn-MN" sz="1600">
                      <a:latin typeface="Arial Narrow" charset="0"/>
                    </a:rPr>
                    <a:t>Өөрийгөө бидэн дотор алдаршуулдаг</a:t>
                  </a:r>
                  <a:r>
                    <a:rPr lang="en-US" sz="1600">
                      <a:latin typeface="Arial Narrow" charset="0"/>
                    </a:rPr>
                    <a:t>)</a:t>
                  </a:r>
                </a:p>
              </p:txBody>
            </p:sp>
            <p:sp>
              <p:nvSpPr>
                <p:cNvPr id="68728" name="Rectangle 306"/>
                <p:cNvSpPr>
                  <a:spLocks noChangeArrowheads="1"/>
                </p:cNvSpPr>
                <p:nvPr/>
              </p:nvSpPr>
              <p:spPr bwMode="auto">
                <a:xfrm>
                  <a:off x="0" y="8070"/>
                  <a:ext cx="1857"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endParaRPr lang="en-US" sz="2000"/>
                </a:p>
              </p:txBody>
            </p:sp>
          </p:grpSp>
          <p:grpSp>
            <p:nvGrpSpPr>
              <p:cNvPr id="68715" name="Group 323"/>
              <p:cNvGrpSpPr>
                <a:grpSpLocks/>
              </p:cNvGrpSpPr>
              <p:nvPr/>
            </p:nvGrpSpPr>
            <p:grpSpPr bwMode="auto">
              <a:xfrm>
                <a:off x="2540" y="3994"/>
                <a:ext cx="942" cy="178"/>
                <a:chOff x="2540" y="3994"/>
                <a:chExt cx="942" cy="178"/>
              </a:xfrm>
            </p:grpSpPr>
            <p:sp>
              <p:nvSpPr>
                <p:cNvPr id="68725" name="Rectangle 308"/>
                <p:cNvSpPr>
                  <a:spLocks noChangeArrowheads="1"/>
                </p:cNvSpPr>
                <p:nvPr/>
              </p:nvSpPr>
              <p:spPr bwMode="auto">
                <a:xfrm>
                  <a:off x="2595" y="3994"/>
                  <a:ext cx="832"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tabLst>
                      <a:tab pos="685800" algn="l"/>
                    </a:tabLst>
                  </a:pPr>
                  <a:r>
                    <a:rPr lang="en-US" sz="1800"/>
                    <a:t>1:20, 27</a:t>
                  </a:r>
                </a:p>
              </p:txBody>
            </p:sp>
            <p:sp>
              <p:nvSpPr>
                <p:cNvPr id="68726" name="Rectangle 309"/>
                <p:cNvSpPr>
                  <a:spLocks noChangeArrowheads="1"/>
                </p:cNvSpPr>
                <p:nvPr/>
              </p:nvSpPr>
              <p:spPr bwMode="auto">
                <a:xfrm>
                  <a:off x="2540" y="3994"/>
                  <a:ext cx="942"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endParaRPr lang="en-US" sz="2000"/>
                </a:p>
              </p:txBody>
            </p:sp>
          </p:grpSp>
          <p:grpSp>
            <p:nvGrpSpPr>
              <p:cNvPr id="68716" name="Group 310"/>
              <p:cNvGrpSpPr>
                <a:grpSpLocks/>
              </p:cNvGrpSpPr>
              <p:nvPr/>
            </p:nvGrpSpPr>
            <p:grpSpPr bwMode="auto">
              <a:xfrm>
                <a:off x="3482" y="3994"/>
                <a:ext cx="833" cy="178"/>
                <a:chOff x="2591" y="8070"/>
                <a:chExt cx="648" cy="403"/>
              </a:xfrm>
            </p:grpSpPr>
            <p:sp>
              <p:nvSpPr>
                <p:cNvPr id="68723" name="Rectangle 311"/>
                <p:cNvSpPr>
                  <a:spLocks noChangeArrowheads="1"/>
                </p:cNvSpPr>
                <p:nvPr/>
              </p:nvSpPr>
              <p:spPr bwMode="auto">
                <a:xfrm>
                  <a:off x="2634" y="8070"/>
                  <a:ext cx="562"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tabLst>
                      <a:tab pos="685800" algn="l"/>
                    </a:tabLst>
                  </a:pPr>
                  <a:r>
                    <a:rPr lang="en-US" sz="1800"/>
                    <a:t>2:5</a:t>
                  </a:r>
                </a:p>
              </p:txBody>
            </p:sp>
            <p:sp>
              <p:nvSpPr>
                <p:cNvPr id="68724" name="Rectangle 312"/>
                <p:cNvSpPr>
                  <a:spLocks noChangeArrowheads="1"/>
                </p:cNvSpPr>
                <p:nvPr/>
              </p:nvSpPr>
              <p:spPr bwMode="auto">
                <a:xfrm>
                  <a:off x="2591" y="8070"/>
                  <a:ext cx="648"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endParaRPr lang="en-US" sz="2000"/>
                </a:p>
              </p:txBody>
            </p:sp>
          </p:grpSp>
          <p:grpSp>
            <p:nvGrpSpPr>
              <p:cNvPr id="68717" name="Group 313"/>
              <p:cNvGrpSpPr>
                <a:grpSpLocks/>
              </p:cNvGrpSpPr>
              <p:nvPr/>
            </p:nvGrpSpPr>
            <p:grpSpPr bwMode="auto">
              <a:xfrm>
                <a:off x="4315" y="3994"/>
                <a:ext cx="711" cy="178"/>
                <a:chOff x="3239" y="8070"/>
                <a:chExt cx="554" cy="403"/>
              </a:xfrm>
            </p:grpSpPr>
            <p:sp>
              <p:nvSpPr>
                <p:cNvPr id="68721" name="Rectangle 314"/>
                <p:cNvSpPr>
                  <a:spLocks noChangeArrowheads="1"/>
                </p:cNvSpPr>
                <p:nvPr/>
              </p:nvSpPr>
              <p:spPr bwMode="auto">
                <a:xfrm>
                  <a:off x="3282" y="8070"/>
                  <a:ext cx="468"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tabLst>
                      <a:tab pos="685800" algn="l"/>
                    </a:tabLst>
                  </a:pPr>
                  <a:r>
                    <a:rPr lang="en-US" sz="1800"/>
                    <a:t>3:10-14</a:t>
                  </a:r>
                </a:p>
              </p:txBody>
            </p:sp>
            <p:sp>
              <p:nvSpPr>
                <p:cNvPr id="68722" name="Rectangle 315"/>
                <p:cNvSpPr>
                  <a:spLocks noChangeArrowheads="1"/>
                </p:cNvSpPr>
                <p:nvPr/>
              </p:nvSpPr>
              <p:spPr bwMode="auto">
                <a:xfrm>
                  <a:off x="3239" y="8070"/>
                  <a:ext cx="554"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endParaRPr lang="en-US" sz="2000"/>
                </a:p>
              </p:txBody>
            </p:sp>
          </p:grpSp>
          <p:grpSp>
            <p:nvGrpSpPr>
              <p:cNvPr id="68718" name="Group 316"/>
              <p:cNvGrpSpPr>
                <a:grpSpLocks/>
              </p:cNvGrpSpPr>
              <p:nvPr/>
            </p:nvGrpSpPr>
            <p:grpSpPr bwMode="auto">
              <a:xfrm>
                <a:off x="5026" y="3994"/>
                <a:ext cx="734" cy="178"/>
                <a:chOff x="3793" y="8070"/>
                <a:chExt cx="571" cy="403"/>
              </a:xfrm>
            </p:grpSpPr>
            <p:sp>
              <p:nvSpPr>
                <p:cNvPr id="68719" name="Rectangle 317"/>
                <p:cNvSpPr>
                  <a:spLocks noChangeArrowheads="1"/>
                </p:cNvSpPr>
                <p:nvPr/>
              </p:nvSpPr>
              <p:spPr bwMode="auto">
                <a:xfrm>
                  <a:off x="3836" y="8070"/>
                  <a:ext cx="485"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tabLst>
                      <a:tab pos="685800" algn="l"/>
                    </a:tabLst>
                  </a:pPr>
                  <a:r>
                    <a:rPr lang="en-US" sz="1800"/>
                    <a:t> </a:t>
                  </a:r>
                </a:p>
                <a:p>
                  <a:pPr algn="ctr" eaLnBrk="0" hangingPunct="0">
                    <a:tabLst>
                      <a:tab pos="685800" algn="l"/>
                    </a:tabLst>
                  </a:pPr>
                  <a:endParaRPr lang="en-US" sz="1800"/>
                </a:p>
              </p:txBody>
            </p:sp>
            <p:sp>
              <p:nvSpPr>
                <p:cNvPr id="68720" name="Rectangle 318"/>
                <p:cNvSpPr>
                  <a:spLocks noChangeArrowheads="1"/>
                </p:cNvSpPr>
                <p:nvPr/>
              </p:nvSpPr>
              <p:spPr bwMode="auto">
                <a:xfrm>
                  <a:off x="3793" y="8070"/>
                  <a:ext cx="571"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endParaRPr lang="en-US" sz="2000"/>
                </a:p>
              </p:txBody>
            </p:sp>
          </p:grpSp>
        </p:grpSp>
        <p:sp>
          <p:nvSpPr>
            <p:cNvPr id="68613" name="Rectangle 319"/>
            <p:cNvSpPr>
              <a:spLocks noChangeArrowheads="1"/>
            </p:cNvSpPr>
            <p:nvPr/>
          </p:nvSpPr>
          <p:spPr bwMode="auto">
            <a:xfrm>
              <a:off x="96" y="528"/>
              <a:ext cx="5616" cy="3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4287" cap="sq">
                  <a:solidFill>
                    <a:srgbClr val="000000"/>
                  </a:solidFill>
                  <a:miter lim="800000"/>
                  <a:headEnd type="none" w="sm" len="sm"/>
                  <a:tailEnd type="none" w="sm" len="sm"/>
                </a14:hiddenLine>
              </a:ext>
            </a:extLst>
          </p:spPr>
          <p:txBody>
            <a:bodyPr wrap="none" lIns="0" tIns="0" rIns="0" bIns="0" anchor="ctr" anchorCtr="1"/>
            <a:lstStyle/>
            <a:p>
              <a:endParaRPr lang="en-US" sz="2000"/>
            </a:p>
          </p:txBody>
        </p:sp>
      </p:grpSp>
      <p:sp>
        <p:nvSpPr>
          <p:cNvPr id="68611" name="Text Box 321"/>
          <p:cNvSpPr txBox="1">
            <a:spLocks noChangeArrowheads="1"/>
          </p:cNvSpPr>
          <p:nvPr/>
        </p:nvSpPr>
        <p:spPr bwMode="auto">
          <a:xfrm>
            <a:off x="914400" y="0"/>
            <a:ext cx="7239000" cy="461963"/>
          </a:xfrm>
          <a:prstGeom prst="rect">
            <a:avLst/>
          </a:prstGeom>
          <a:solidFill>
            <a:srgbClr val="FFCC00"/>
          </a:solidFill>
          <a:ln w="12700" cap="sq">
            <a:solidFill>
              <a:srgbClr val="000000"/>
            </a:solidFill>
            <a:miter lim="800000"/>
            <a:headEnd type="none" w="sm" len="sm"/>
            <a:tailEnd type="none" w="sm" len="sm"/>
          </a:ln>
        </p:spPr>
        <p:txBody>
          <a:bodyPr>
            <a:spAutoFit/>
          </a:bodyPr>
          <a:lstStyle>
            <a:lvl1pPr eaLnBrk="0" hangingPunct="0">
              <a:defRPr sz="2400">
                <a:solidFill>
                  <a:schemeClr val="tx1"/>
                </a:solidFill>
                <a:latin typeface="Arial" charset="0"/>
                <a:ea typeface="ＭＳ Ｐゴシック" charset="0"/>
                <a:cs typeface="Times New Roman" charset="0"/>
              </a:defRPr>
            </a:lvl1pPr>
            <a:lvl2pPr marL="37931725" indent="-37474525" eaLnBrk="0" hangingPunct="0">
              <a:defRPr sz="2400">
                <a:solidFill>
                  <a:schemeClr val="tx1"/>
                </a:solidFill>
                <a:latin typeface="Arial" charset="0"/>
                <a:ea typeface="Times New Roman" charset="0"/>
                <a:cs typeface="Times New Roman" charset="0"/>
              </a:defRPr>
            </a:lvl2pPr>
            <a:lvl3pPr eaLnBrk="0" hangingPunct="0">
              <a:defRPr sz="2400">
                <a:solidFill>
                  <a:schemeClr val="tx1"/>
                </a:solidFill>
                <a:latin typeface="Arial" charset="0"/>
                <a:ea typeface="Times New Roman" charset="0"/>
                <a:cs typeface="Times New Roman" charset="0"/>
              </a:defRPr>
            </a:lvl3pPr>
            <a:lvl4pPr eaLnBrk="0" hangingPunct="0">
              <a:defRPr sz="2400">
                <a:solidFill>
                  <a:schemeClr val="tx1"/>
                </a:solidFill>
                <a:latin typeface="Arial" charset="0"/>
                <a:ea typeface="Times New Roman" charset="0"/>
                <a:cs typeface="Times New Roman" charset="0"/>
              </a:defRPr>
            </a:lvl4pPr>
            <a:lvl5pPr eaLnBrk="0" hangingPunct="0">
              <a:defRPr sz="2400">
                <a:solidFill>
                  <a:schemeClr val="tx1"/>
                </a:solidFill>
                <a:latin typeface="Arial" charset="0"/>
                <a:ea typeface="Times New Roman" charset="0"/>
                <a:cs typeface="Times New Roman" charset="0"/>
              </a:defRPr>
            </a:lvl5pPr>
            <a:lvl6pPr marL="457200" eaLnBrk="0" fontAlgn="base" hangingPunct="0">
              <a:spcBef>
                <a:spcPct val="0"/>
              </a:spcBef>
              <a:spcAft>
                <a:spcPct val="0"/>
              </a:spcAft>
              <a:defRPr sz="2400">
                <a:solidFill>
                  <a:schemeClr val="tx1"/>
                </a:solidFill>
                <a:latin typeface="Arial" charset="0"/>
                <a:ea typeface="Times New Roman" charset="0"/>
                <a:cs typeface="Times New Roman" charset="0"/>
              </a:defRPr>
            </a:lvl6pPr>
            <a:lvl7pPr marL="914400" eaLnBrk="0" fontAlgn="base" hangingPunct="0">
              <a:spcBef>
                <a:spcPct val="0"/>
              </a:spcBef>
              <a:spcAft>
                <a:spcPct val="0"/>
              </a:spcAft>
              <a:defRPr sz="2400">
                <a:solidFill>
                  <a:schemeClr val="tx1"/>
                </a:solidFill>
                <a:latin typeface="Arial" charset="0"/>
                <a:ea typeface="Times New Roman" charset="0"/>
                <a:cs typeface="Times New Roman" charset="0"/>
              </a:defRPr>
            </a:lvl7pPr>
            <a:lvl8pPr marL="1371600" eaLnBrk="0" fontAlgn="base" hangingPunct="0">
              <a:spcBef>
                <a:spcPct val="0"/>
              </a:spcBef>
              <a:spcAft>
                <a:spcPct val="0"/>
              </a:spcAft>
              <a:defRPr sz="2400">
                <a:solidFill>
                  <a:schemeClr val="tx1"/>
                </a:solidFill>
                <a:latin typeface="Arial" charset="0"/>
                <a:ea typeface="Times New Roman" charset="0"/>
                <a:cs typeface="Times New Roman" charset="0"/>
              </a:defRPr>
            </a:lvl8pPr>
            <a:lvl9pPr marL="1828800" eaLnBrk="0" fontAlgn="base" hangingPunct="0">
              <a:spcBef>
                <a:spcPct val="0"/>
              </a:spcBef>
              <a:spcAft>
                <a:spcPct val="0"/>
              </a:spcAft>
              <a:defRPr sz="2400">
                <a:solidFill>
                  <a:schemeClr val="tx1"/>
                </a:solidFill>
                <a:latin typeface="Arial" charset="0"/>
                <a:ea typeface="Times New Roman" charset="0"/>
                <a:cs typeface="Times New Roman" charset="0"/>
              </a:defRPr>
            </a:lvl9pPr>
          </a:lstStyle>
          <a:p>
            <a:pPr algn="ctr" eaLnBrk="1" hangingPunct="1"/>
            <a:r>
              <a:rPr lang="mn-MN" altLang="zh-CN" b="1">
                <a:ea typeface="SimSun" charset="0"/>
                <a:cs typeface="SimSun" charset="0"/>
              </a:rPr>
              <a:t>Филиппойд Христ алдартай</a:t>
            </a:r>
            <a:endParaRPr lang="en-US" b="1"/>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Text Box 4"/>
          <p:cNvSpPr txBox="1">
            <a:spLocks noChangeArrowheads="1"/>
          </p:cNvSpPr>
          <p:nvPr/>
        </p:nvSpPr>
        <p:spPr bwMode="auto">
          <a:xfrm>
            <a:off x="381000" y="228600"/>
            <a:ext cx="8229600" cy="646113"/>
          </a:xfrm>
          <a:prstGeom prst="rect">
            <a:avLst/>
          </a:prstGeom>
          <a:solidFill>
            <a:srgbClr val="E8B21A">
              <a:alpha val="50195"/>
            </a:srgbClr>
          </a:solidFill>
          <a:ln w="12700">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Times New Roman" charset="0"/>
              </a:defRPr>
            </a:lvl1pPr>
            <a:lvl2pPr marL="37931725" indent="-37474525" eaLnBrk="0" hangingPunct="0">
              <a:defRPr sz="2400">
                <a:solidFill>
                  <a:schemeClr val="tx1"/>
                </a:solidFill>
                <a:latin typeface="Arial" charset="0"/>
                <a:ea typeface="Times New Roman" charset="0"/>
                <a:cs typeface="Times New Roman" charset="0"/>
              </a:defRPr>
            </a:lvl2pPr>
            <a:lvl3pPr eaLnBrk="0" hangingPunct="0">
              <a:defRPr sz="2400">
                <a:solidFill>
                  <a:schemeClr val="tx1"/>
                </a:solidFill>
                <a:latin typeface="Arial" charset="0"/>
                <a:ea typeface="Times New Roman" charset="0"/>
                <a:cs typeface="Times New Roman" charset="0"/>
              </a:defRPr>
            </a:lvl3pPr>
            <a:lvl4pPr eaLnBrk="0" hangingPunct="0">
              <a:defRPr sz="2400">
                <a:solidFill>
                  <a:schemeClr val="tx1"/>
                </a:solidFill>
                <a:latin typeface="Arial" charset="0"/>
                <a:ea typeface="Times New Roman" charset="0"/>
                <a:cs typeface="Times New Roman" charset="0"/>
              </a:defRPr>
            </a:lvl4pPr>
            <a:lvl5pPr eaLnBrk="0" hangingPunct="0">
              <a:defRPr sz="2400">
                <a:solidFill>
                  <a:schemeClr val="tx1"/>
                </a:solidFill>
                <a:latin typeface="Arial" charset="0"/>
                <a:ea typeface="Times New Roman" charset="0"/>
                <a:cs typeface="Times New Roman" charset="0"/>
              </a:defRPr>
            </a:lvl5pPr>
            <a:lvl6pPr marL="457200" eaLnBrk="0" fontAlgn="base" hangingPunct="0">
              <a:spcBef>
                <a:spcPct val="0"/>
              </a:spcBef>
              <a:spcAft>
                <a:spcPct val="0"/>
              </a:spcAft>
              <a:defRPr sz="2400">
                <a:solidFill>
                  <a:schemeClr val="tx1"/>
                </a:solidFill>
                <a:latin typeface="Arial" charset="0"/>
                <a:ea typeface="Times New Roman" charset="0"/>
                <a:cs typeface="Times New Roman" charset="0"/>
              </a:defRPr>
            </a:lvl6pPr>
            <a:lvl7pPr marL="914400" eaLnBrk="0" fontAlgn="base" hangingPunct="0">
              <a:spcBef>
                <a:spcPct val="0"/>
              </a:spcBef>
              <a:spcAft>
                <a:spcPct val="0"/>
              </a:spcAft>
              <a:defRPr sz="2400">
                <a:solidFill>
                  <a:schemeClr val="tx1"/>
                </a:solidFill>
                <a:latin typeface="Arial" charset="0"/>
                <a:ea typeface="Times New Roman" charset="0"/>
                <a:cs typeface="Times New Roman" charset="0"/>
              </a:defRPr>
            </a:lvl7pPr>
            <a:lvl8pPr marL="1371600" eaLnBrk="0" fontAlgn="base" hangingPunct="0">
              <a:spcBef>
                <a:spcPct val="0"/>
              </a:spcBef>
              <a:spcAft>
                <a:spcPct val="0"/>
              </a:spcAft>
              <a:defRPr sz="2400">
                <a:solidFill>
                  <a:schemeClr val="tx1"/>
                </a:solidFill>
                <a:latin typeface="Arial" charset="0"/>
                <a:ea typeface="Times New Roman" charset="0"/>
                <a:cs typeface="Times New Roman" charset="0"/>
              </a:defRPr>
            </a:lvl8pPr>
            <a:lvl9pPr marL="1828800" eaLnBrk="0" fontAlgn="base" hangingPunct="0">
              <a:spcBef>
                <a:spcPct val="0"/>
              </a:spcBef>
              <a:spcAft>
                <a:spcPct val="0"/>
              </a:spcAft>
              <a:defRPr sz="2400">
                <a:solidFill>
                  <a:schemeClr val="tx1"/>
                </a:solidFill>
                <a:latin typeface="Arial" charset="0"/>
                <a:ea typeface="Times New Roman" charset="0"/>
                <a:cs typeface="Times New Roman" charset="0"/>
              </a:defRPr>
            </a:lvl9pPr>
          </a:lstStyle>
          <a:p>
            <a:pPr eaLnBrk="1" hangingPunct="1">
              <a:spcBef>
                <a:spcPct val="50000"/>
              </a:spcBef>
            </a:pPr>
            <a:r>
              <a:rPr lang="mn-MN" sz="3600" b="1"/>
              <a:t>Захидлыг хүргэгчид нь хэн байв?</a:t>
            </a:r>
            <a:endParaRPr lang="en-GB" sz="3600" b="1"/>
          </a:p>
        </p:txBody>
      </p:sp>
      <p:sp>
        <p:nvSpPr>
          <p:cNvPr id="11269" name="Text Box 5"/>
          <p:cNvSpPr txBox="1">
            <a:spLocks noChangeArrowheads="1"/>
          </p:cNvSpPr>
          <p:nvPr/>
        </p:nvSpPr>
        <p:spPr bwMode="auto">
          <a:xfrm>
            <a:off x="381000" y="1143000"/>
            <a:ext cx="8763000" cy="481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Arial" charset="0"/>
                <a:ea typeface="ＭＳ Ｐゴシック" charset="0"/>
                <a:cs typeface="Times New Roman" charset="0"/>
              </a:defRPr>
            </a:lvl1pPr>
            <a:lvl2pPr marL="1033463" indent="-457200" eaLnBrk="0" hangingPunct="0">
              <a:defRPr sz="2400">
                <a:solidFill>
                  <a:schemeClr val="tx1"/>
                </a:solidFill>
                <a:latin typeface="Arial" charset="0"/>
                <a:ea typeface="Times New Roman" charset="0"/>
                <a:cs typeface="Times New Roman" charset="0"/>
              </a:defRPr>
            </a:lvl2pPr>
            <a:lvl3pPr eaLnBrk="0" hangingPunct="0">
              <a:defRPr sz="2400">
                <a:solidFill>
                  <a:schemeClr val="tx1"/>
                </a:solidFill>
                <a:latin typeface="Arial" charset="0"/>
                <a:ea typeface="Times New Roman" charset="0"/>
                <a:cs typeface="Times New Roman" charset="0"/>
              </a:defRPr>
            </a:lvl3pPr>
            <a:lvl4pPr eaLnBrk="0" hangingPunct="0">
              <a:defRPr sz="2400">
                <a:solidFill>
                  <a:schemeClr val="tx1"/>
                </a:solidFill>
                <a:latin typeface="Arial" charset="0"/>
                <a:ea typeface="Times New Roman" charset="0"/>
                <a:cs typeface="Times New Roman" charset="0"/>
              </a:defRPr>
            </a:lvl4pPr>
            <a:lvl5pPr eaLnBrk="0" hangingPunct="0">
              <a:defRPr sz="2400">
                <a:solidFill>
                  <a:schemeClr val="tx1"/>
                </a:solidFill>
                <a:latin typeface="Arial" charset="0"/>
                <a:ea typeface="Times New Roman" charset="0"/>
                <a:cs typeface="Times New Roman" charset="0"/>
              </a:defRPr>
            </a:lvl5pPr>
            <a:lvl6pPr marL="457200" eaLnBrk="0" fontAlgn="base" hangingPunct="0">
              <a:spcBef>
                <a:spcPct val="0"/>
              </a:spcBef>
              <a:spcAft>
                <a:spcPct val="0"/>
              </a:spcAft>
              <a:defRPr sz="2400">
                <a:solidFill>
                  <a:schemeClr val="tx1"/>
                </a:solidFill>
                <a:latin typeface="Arial" charset="0"/>
                <a:ea typeface="Times New Roman" charset="0"/>
                <a:cs typeface="Times New Roman" charset="0"/>
              </a:defRPr>
            </a:lvl6pPr>
            <a:lvl7pPr marL="914400" eaLnBrk="0" fontAlgn="base" hangingPunct="0">
              <a:spcBef>
                <a:spcPct val="0"/>
              </a:spcBef>
              <a:spcAft>
                <a:spcPct val="0"/>
              </a:spcAft>
              <a:defRPr sz="2400">
                <a:solidFill>
                  <a:schemeClr val="tx1"/>
                </a:solidFill>
                <a:latin typeface="Arial" charset="0"/>
                <a:ea typeface="Times New Roman" charset="0"/>
                <a:cs typeface="Times New Roman" charset="0"/>
              </a:defRPr>
            </a:lvl7pPr>
            <a:lvl8pPr marL="1371600" eaLnBrk="0" fontAlgn="base" hangingPunct="0">
              <a:spcBef>
                <a:spcPct val="0"/>
              </a:spcBef>
              <a:spcAft>
                <a:spcPct val="0"/>
              </a:spcAft>
              <a:defRPr sz="2400">
                <a:solidFill>
                  <a:schemeClr val="tx1"/>
                </a:solidFill>
                <a:latin typeface="Arial" charset="0"/>
                <a:ea typeface="Times New Roman" charset="0"/>
                <a:cs typeface="Times New Roman" charset="0"/>
              </a:defRPr>
            </a:lvl8pPr>
            <a:lvl9pPr marL="1828800" eaLnBrk="0" fontAlgn="base" hangingPunct="0">
              <a:spcBef>
                <a:spcPct val="0"/>
              </a:spcBef>
              <a:spcAft>
                <a:spcPct val="0"/>
              </a:spcAft>
              <a:defRPr sz="2400">
                <a:solidFill>
                  <a:schemeClr val="tx1"/>
                </a:solidFill>
                <a:latin typeface="Arial" charset="0"/>
                <a:ea typeface="Times New Roman" charset="0"/>
                <a:cs typeface="Times New Roman" charset="0"/>
              </a:defRPr>
            </a:lvl9pPr>
          </a:lstStyle>
          <a:p>
            <a:pPr eaLnBrk="1" hangingPunct="1">
              <a:spcBef>
                <a:spcPct val="20000"/>
              </a:spcBef>
              <a:buFontTx/>
              <a:buAutoNum type="arabicPeriod"/>
            </a:pPr>
            <a:r>
              <a:rPr lang="mn-MN" b="1"/>
              <a:t>Тухик</a:t>
            </a:r>
            <a:endParaRPr lang="en-US"/>
          </a:p>
          <a:p>
            <a:pPr lvl="1" eaLnBrk="1" hangingPunct="1">
              <a:spcBef>
                <a:spcPct val="10000"/>
              </a:spcBef>
              <a:buFontTx/>
              <a:buChar char="•"/>
            </a:pPr>
            <a:r>
              <a:rPr lang="mn-MN">
                <a:ea typeface="ＭＳ Ｐゴシック" charset="0"/>
              </a:rPr>
              <a:t>Тэрээр Эфес, Колоссайн итгэгчдэд зориулсан захидлуудыг хүргэж өгсөн </a:t>
            </a:r>
            <a:r>
              <a:rPr lang="en-US">
                <a:ea typeface="ＭＳ Ｐゴシック" charset="0"/>
              </a:rPr>
              <a:t>(</a:t>
            </a:r>
            <a:r>
              <a:rPr lang="mn-MN">
                <a:ea typeface="ＭＳ Ｐゴシック" charset="0"/>
              </a:rPr>
              <a:t>Эф</a:t>
            </a:r>
            <a:r>
              <a:rPr lang="en-US">
                <a:ea typeface="ＭＳ Ｐゴシック" charset="0"/>
              </a:rPr>
              <a:t> 6:21; </a:t>
            </a:r>
            <a:r>
              <a:rPr lang="mn-MN">
                <a:ea typeface="ＭＳ Ｐゴシック" charset="0"/>
              </a:rPr>
              <a:t>Кол</a:t>
            </a:r>
            <a:r>
              <a:rPr lang="en-US">
                <a:ea typeface="ＭＳ Ｐゴシック" charset="0"/>
              </a:rPr>
              <a:t> 4:7)</a:t>
            </a:r>
          </a:p>
          <a:p>
            <a:pPr lvl="1" eaLnBrk="1" hangingPunct="1">
              <a:spcBef>
                <a:spcPct val="10000"/>
              </a:spcBef>
              <a:buFontTx/>
              <a:buChar char="•"/>
            </a:pPr>
            <a:r>
              <a:rPr lang="mn-MN">
                <a:ea typeface="ＭＳ Ｐゴシック" charset="0"/>
              </a:rPr>
              <a:t>Тэр Онесимын хамт явсан. </a:t>
            </a:r>
            <a:r>
              <a:rPr lang="en-US">
                <a:ea typeface="ＭＳ Ｐゴシック" charset="0"/>
              </a:rPr>
              <a:t>(</a:t>
            </a:r>
            <a:r>
              <a:rPr lang="mn-MN">
                <a:ea typeface="ＭＳ Ｐゴシック" charset="0"/>
              </a:rPr>
              <a:t>Кол</a:t>
            </a:r>
            <a:r>
              <a:rPr lang="en-US">
                <a:ea typeface="ＭＳ Ｐゴシック" charset="0"/>
              </a:rPr>
              <a:t> 4:9)</a:t>
            </a:r>
          </a:p>
          <a:p>
            <a:pPr eaLnBrk="1" hangingPunct="1">
              <a:spcBef>
                <a:spcPct val="20000"/>
              </a:spcBef>
              <a:buFontTx/>
              <a:buAutoNum type="arabicPeriod"/>
            </a:pPr>
            <a:r>
              <a:rPr lang="mn-MN" b="1"/>
              <a:t>Онесим</a:t>
            </a:r>
            <a:endParaRPr lang="en-US" b="1"/>
          </a:p>
          <a:p>
            <a:pPr lvl="1" eaLnBrk="1" hangingPunct="1">
              <a:spcBef>
                <a:spcPct val="10000"/>
              </a:spcBef>
              <a:buFontTx/>
              <a:buChar char="•"/>
            </a:pPr>
            <a:r>
              <a:rPr lang="mn-MN">
                <a:ea typeface="ＭＳ Ｐゴシック" charset="0"/>
              </a:rPr>
              <a:t>Колоссайгаас Филемонд зарц хийж байсан. Хэдийгээр энэ талаар тодорхой дурьдагдаагүй ч тэрээр эзэндээ буцаж очих үедээ Захидлыг Филемонд хүргэсэн байх магадлалтай.</a:t>
            </a:r>
            <a:r>
              <a:rPr lang="en-US">
                <a:ea typeface="ＭＳ Ｐゴシック" charset="0"/>
              </a:rPr>
              <a:t> (</a:t>
            </a:r>
            <a:r>
              <a:rPr lang="mn-MN">
                <a:ea typeface="ＭＳ Ｐゴシック" charset="0"/>
              </a:rPr>
              <a:t>Филе</a:t>
            </a:r>
            <a:r>
              <a:rPr lang="en-US">
                <a:ea typeface="ＭＳ Ｐゴシック" charset="0"/>
              </a:rPr>
              <a:t> 12)</a:t>
            </a:r>
          </a:p>
          <a:p>
            <a:pPr eaLnBrk="1" hangingPunct="1">
              <a:spcBef>
                <a:spcPct val="20000"/>
              </a:spcBef>
              <a:buFontTx/>
              <a:buAutoNum type="arabicPeriod"/>
            </a:pPr>
            <a:r>
              <a:rPr lang="mn-MN" b="1"/>
              <a:t>Эпафродит</a:t>
            </a:r>
            <a:endParaRPr lang="en-US" b="1"/>
          </a:p>
          <a:p>
            <a:pPr lvl="1" eaLnBrk="1" hangingPunct="1">
              <a:spcBef>
                <a:spcPct val="10000"/>
              </a:spcBef>
              <a:buFontTx/>
              <a:buChar char="•"/>
            </a:pPr>
            <a:r>
              <a:rPr lang="mn-MN">
                <a:ea typeface="ＭＳ Ｐゴシック" charset="0"/>
              </a:rPr>
              <a:t>Филип хүн, тэрээр Филлипойд Захидлыг хүргэж өгсөн. </a:t>
            </a:r>
            <a:r>
              <a:rPr lang="en-US">
                <a:ea typeface="ＭＳ Ｐゴシック" charset="0"/>
              </a:rPr>
              <a:t>(</a:t>
            </a:r>
            <a:r>
              <a:rPr lang="mn-MN">
                <a:ea typeface="ＭＳ Ｐゴシック" charset="0"/>
              </a:rPr>
              <a:t>Фил</a:t>
            </a:r>
            <a:r>
              <a:rPr lang="en-US">
                <a:ea typeface="ＭＳ Ｐゴシック" charset="0"/>
              </a:rPr>
              <a:t> 2:28)</a:t>
            </a:r>
            <a:endParaRPr lang="en-GB">
              <a:ea typeface="ＭＳ Ｐゴシック"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269">
                                            <p:txEl>
                                              <p:pRg st="0" end="0"/>
                                            </p:txEl>
                                          </p:spTgt>
                                        </p:tgtEl>
                                        <p:attrNameLst>
                                          <p:attrName>style.visibility</p:attrName>
                                        </p:attrNameLst>
                                      </p:cBhvr>
                                      <p:to>
                                        <p:strVal val="visible"/>
                                      </p:to>
                                    </p:set>
                                    <p:animEffect transition="in" filter="wipe(left)">
                                      <p:cBhvr>
                                        <p:cTn id="7" dur="500"/>
                                        <p:tgtEl>
                                          <p:spTgt spid="11269">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1269">
                                            <p:txEl>
                                              <p:pRg st="1" end="1"/>
                                            </p:txEl>
                                          </p:spTgt>
                                        </p:tgtEl>
                                        <p:attrNameLst>
                                          <p:attrName>style.visibility</p:attrName>
                                        </p:attrNameLst>
                                      </p:cBhvr>
                                      <p:to>
                                        <p:strVal val="visible"/>
                                      </p:to>
                                    </p:set>
                                    <p:animEffect transition="in" filter="wipe(left)">
                                      <p:cBhvr>
                                        <p:cTn id="10" dur="500"/>
                                        <p:tgtEl>
                                          <p:spTgt spid="11269">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1269">
                                            <p:txEl>
                                              <p:pRg st="2" end="2"/>
                                            </p:txEl>
                                          </p:spTgt>
                                        </p:tgtEl>
                                        <p:attrNameLst>
                                          <p:attrName>style.visibility</p:attrName>
                                        </p:attrNameLst>
                                      </p:cBhvr>
                                      <p:to>
                                        <p:strVal val="visible"/>
                                      </p:to>
                                    </p:set>
                                    <p:animEffect transition="in" filter="wipe(left)">
                                      <p:cBhvr>
                                        <p:cTn id="13" dur="500"/>
                                        <p:tgtEl>
                                          <p:spTgt spid="11269">
                                            <p:txEl>
                                              <p:pRg st="2" end="2"/>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1269">
                                            <p:txEl>
                                              <p:pRg st="3" end="3"/>
                                            </p:txEl>
                                          </p:spTgt>
                                        </p:tgtEl>
                                        <p:attrNameLst>
                                          <p:attrName>style.visibility</p:attrName>
                                        </p:attrNameLst>
                                      </p:cBhvr>
                                      <p:to>
                                        <p:strVal val="visible"/>
                                      </p:to>
                                    </p:set>
                                    <p:animEffect transition="in" filter="wipe(left)">
                                      <p:cBhvr>
                                        <p:cTn id="18" dur="500"/>
                                        <p:tgtEl>
                                          <p:spTgt spid="11269">
                                            <p:txEl>
                                              <p:pRg st="3" end="3"/>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1269">
                                            <p:txEl>
                                              <p:pRg st="4" end="4"/>
                                            </p:txEl>
                                          </p:spTgt>
                                        </p:tgtEl>
                                        <p:attrNameLst>
                                          <p:attrName>style.visibility</p:attrName>
                                        </p:attrNameLst>
                                      </p:cBhvr>
                                      <p:to>
                                        <p:strVal val="visible"/>
                                      </p:to>
                                    </p:set>
                                    <p:animEffect transition="in" filter="wipe(left)">
                                      <p:cBhvr>
                                        <p:cTn id="21" dur="500"/>
                                        <p:tgtEl>
                                          <p:spTgt spid="11269">
                                            <p:txEl>
                                              <p:pRg st="4" end="4"/>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1269">
                                            <p:txEl>
                                              <p:pRg st="5" end="5"/>
                                            </p:txEl>
                                          </p:spTgt>
                                        </p:tgtEl>
                                        <p:attrNameLst>
                                          <p:attrName>style.visibility</p:attrName>
                                        </p:attrNameLst>
                                      </p:cBhvr>
                                      <p:to>
                                        <p:strVal val="visible"/>
                                      </p:to>
                                    </p:set>
                                    <p:animEffect transition="in" filter="wipe(left)">
                                      <p:cBhvr>
                                        <p:cTn id="26" dur="500"/>
                                        <p:tgtEl>
                                          <p:spTgt spid="11269">
                                            <p:txEl>
                                              <p:pRg st="5" end="5"/>
                                            </p:txEl>
                                          </p:spTgt>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11269">
                                            <p:txEl>
                                              <p:pRg st="6" end="6"/>
                                            </p:txEl>
                                          </p:spTgt>
                                        </p:tgtEl>
                                        <p:attrNameLst>
                                          <p:attrName>style.visibility</p:attrName>
                                        </p:attrNameLst>
                                      </p:cBhvr>
                                      <p:to>
                                        <p:strVal val="visible"/>
                                      </p:to>
                                    </p:set>
                                    <p:animEffect transition="in" filter="wipe(left)">
                                      <p:cBhvr>
                                        <p:cTn id="29" dur="500"/>
                                        <p:tgtEl>
                                          <p:spTgt spid="1126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9" grpId="0" build="p"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2"/>
          <p:cNvSpPr txBox="1">
            <a:spLocks noChangeArrowheads="1"/>
          </p:cNvSpPr>
          <p:nvPr/>
        </p:nvSpPr>
        <p:spPr bwMode="auto">
          <a:xfrm>
            <a:off x="2301875" y="2093913"/>
            <a:ext cx="4433888" cy="17224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Arial" charset="0"/>
                <a:ea typeface="ＭＳ Ｐゴシック" charset="0"/>
                <a:cs typeface="Times New Roman" charset="0"/>
              </a:defRPr>
            </a:lvl1pPr>
            <a:lvl2pPr marL="37931725" indent="-37474525" eaLnBrk="0" hangingPunct="0">
              <a:defRPr sz="2400">
                <a:solidFill>
                  <a:schemeClr val="tx1"/>
                </a:solidFill>
                <a:latin typeface="Arial" charset="0"/>
                <a:ea typeface="Times New Roman" charset="0"/>
                <a:cs typeface="Times New Roman" charset="0"/>
              </a:defRPr>
            </a:lvl2pPr>
            <a:lvl3pPr eaLnBrk="0" hangingPunct="0">
              <a:defRPr sz="2400">
                <a:solidFill>
                  <a:schemeClr val="tx1"/>
                </a:solidFill>
                <a:latin typeface="Arial" charset="0"/>
                <a:ea typeface="Times New Roman" charset="0"/>
                <a:cs typeface="Times New Roman" charset="0"/>
              </a:defRPr>
            </a:lvl3pPr>
            <a:lvl4pPr eaLnBrk="0" hangingPunct="0">
              <a:defRPr sz="2400">
                <a:solidFill>
                  <a:schemeClr val="tx1"/>
                </a:solidFill>
                <a:latin typeface="Arial" charset="0"/>
                <a:ea typeface="Times New Roman" charset="0"/>
                <a:cs typeface="Times New Roman" charset="0"/>
              </a:defRPr>
            </a:lvl4pPr>
            <a:lvl5pPr eaLnBrk="0" hangingPunct="0">
              <a:defRPr sz="2400">
                <a:solidFill>
                  <a:schemeClr val="tx1"/>
                </a:solidFill>
                <a:latin typeface="Arial" charset="0"/>
                <a:ea typeface="Times New Roman" charset="0"/>
                <a:cs typeface="Times New Roman" charset="0"/>
              </a:defRPr>
            </a:lvl5pPr>
            <a:lvl6pPr marL="457200" eaLnBrk="0" fontAlgn="base" hangingPunct="0">
              <a:spcBef>
                <a:spcPct val="0"/>
              </a:spcBef>
              <a:spcAft>
                <a:spcPct val="0"/>
              </a:spcAft>
              <a:defRPr sz="2400">
                <a:solidFill>
                  <a:schemeClr val="tx1"/>
                </a:solidFill>
                <a:latin typeface="Arial" charset="0"/>
                <a:ea typeface="Times New Roman" charset="0"/>
                <a:cs typeface="Times New Roman" charset="0"/>
              </a:defRPr>
            </a:lvl6pPr>
            <a:lvl7pPr marL="914400" eaLnBrk="0" fontAlgn="base" hangingPunct="0">
              <a:spcBef>
                <a:spcPct val="0"/>
              </a:spcBef>
              <a:spcAft>
                <a:spcPct val="0"/>
              </a:spcAft>
              <a:defRPr sz="2400">
                <a:solidFill>
                  <a:schemeClr val="tx1"/>
                </a:solidFill>
                <a:latin typeface="Arial" charset="0"/>
                <a:ea typeface="Times New Roman" charset="0"/>
                <a:cs typeface="Times New Roman" charset="0"/>
              </a:defRPr>
            </a:lvl7pPr>
            <a:lvl8pPr marL="1371600" eaLnBrk="0" fontAlgn="base" hangingPunct="0">
              <a:spcBef>
                <a:spcPct val="0"/>
              </a:spcBef>
              <a:spcAft>
                <a:spcPct val="0"/>
              </a:spcAft>
              <a:defRPr sz="2400">
                <a:solidFill>
                  <a:schemeClr val="tx1"/>
                </a:solidFill>
                <a:latin typeface="Arial" charset="0"/>
                <a:ea typeface="Times New Roman" charset="0"/>
                <a:cs typeface="Times New Roman" charset="0"/>
              </a:defRPr>
            </a:lvl8pPr>
            <a:lvl9pPr marL="1828800" eaLnBrk="0" fontAlgn="base" hangingPunct="0">
              <a:spcBef>
                <a:spcPct val="0"/>
              </a:spcBef>
              <a:spcAft>
                <a:spcPct val="0"/>
              </a:spcAft>
              <a:defRPr sz="2400">
                <a:solidFill>
                  <a:schemeClr val="tx1"/>
                </a:solidFill>
                <a:latin typeface="Arial" charset="0"/>
                <a:ea typeface="Times New Roman" charset="0"/>
                <a:cs typeface="Times New Roman" charset="0"/>
              </a:defRPr>
            </a:lvl9pPr>
          </a:lstStyle>
          <a:p>
            <a:pPr algn="ctr" eaLnBrk="1" hangingPunct="1"/>
            <a:r>
              <a:rPr lang="mn-MN" altLang="zh-CN" sz="3600" b="1" u="sng">
                <a:solidFill>
                  <a:srgbClr val="000000"/>
                </a:solidFill>
                <a:ea typeface="SimSun" charset="0"/>
                <a:cs typeface="SimSun" charset="0"/>
              </a:rPr>
              <a:t>Түлхүүр үг</a:t>
            </a:r>
            <a:endParaRPr lang="en-US" altLang="zh-CN" sz="3600" b="1">
              <a:solidFill>
                <a:srgbClr val="000000"/>
              </a:solidFill>
              <a:ea typeface="SimSun" charset="0"/>
              <a:cs typeface="SimSun" charset="0"/>
            </a:endParaRPr>
          </a:p>
          <a:p>
            <a:pPr algn="ctr" eaLnBrk="1" hangingPunct="1">
              <a:spcBef>
                <a:spcPct val="20000"/>
              </a:spcBef>
            </a:pPr>
            <a:r>
              <a:rPr lang="mn-MN" altLang="zh-CN" sz="3200" b="1">
                <a:solidFill>
                  <a:srgbClr val="000000"/>
                </a:solidFill>
                <a:ea typeface="SimSun" charset="0"/>
                <a:cs typeface="SimSun" charset="0"/>
              </a:rPr>
              <a:t>Хандлага</a:t>
            </a:r>
            <a:endParaRPr lang="en-US" altLang="zh-CN" sz="3200" b="1">
              <a:solidFill>
                <a:srgbClr val="000000"/>
              </a:solidFill>
              <a:ea typeface="SimSun" charset="0"/>
              <a:cs typeface="SimSun" charset="0"/>
            </a:endParaRPr>
          </a:p>
          <a:p>
            <a:pPr algn="ctr" eaLnBrk="1" hangingPunct="1"/>
            <a:r>
              <a:rPr lang="en-US" altLang="zh-CN" sz="3200" b="1">
                <a:solidFill>
                  <a:srgbClr val="000000"/>
                </a:solidFill>
                <a:ea typeface="SimSun" charset="0"/>
                <a:cs typeface="SimSun" charset="0"/>
              </a:rPr>
              <a:t>(</a:t>
            </a:r>
            <a:r>
              <a:rPr lang="mn-MN" altLang="zh-CN" sz="3200" b="1">
                <a:solidFill>
                  <a:srgbClr val="000000"/>
                </a:solidFill>
                <a:ea typeface="SimSun" charset="0"/>
                <a:cs typeface="SimSun" charset="0"/>
              </a:rPr>
              <a:t>Эв нэгдэл нэн чухал</a:t>
            </a:r>
            <a:r>
              <a:rPr lang="en-US" altLang="zh-CN" sz="3200" b="1">
                <a:solidFill>
                  <a:srgbClr val="000000"/>
                </a:solidFill>
                <a:ea typeface="SimSun" charset="0"/>
                <a:cs typeface="SimSun" charset="0"/>
              </a:rPr>
              <a:t>) </a:t>
            </a:r>
          </a:p>
        </p:txBody>
      </p:sp>
      <p:sp>
        <p:nvSpPr>
          <p:cNvPr id="61443" name="Text Box 3"/>
          <p:cNvSpPr txBox="1">
            <a:spLocks noChangeArrowheads="1"/>
          </p:cNvSpPr>
          <p:nvPr/>
        </p:nvSpPr>
        <p:spPr bwMode="auto">
          <a:xfrm>
            <a:off x="1066800" y="4114800"/>
            <a:ext cx="7086600" cy="26003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Times New Roman" charset="0"/>
              </a:defRPr>
            </a:lvl1pPr>
            <a:lvl2pPr marL="37931725" indent="-37474525" eaLnBrk="0" hangingPunct="0">
              <a:defRPr sz="2400">
                <a:solidFill>
                  <a:schemeClr val="tx1"/>
                </a:solidFill>
                <a:latin typeface="Arial" charset="0"/>
                <a:ea typeface="Times New Roman" charset="0"/>
                <a:cs typeface="Times New Roman" charset="0"/>
              </a:defRPr>
            </a:lvl2pPr>
            <a:lvl3pPr eaLnBrk="0" hangingPunct="0">
              <a:defRPr sz="2400">
                <a:solidFill>
                  <a:schemeClr val="tx1"/>
                </a:solidFill>
                <a:latin typeface="Arial" charset="0"/>
                <a:ea typeface="Times New Roman" charset="0"/>
                <a:cs typeface="Times New Roman" charset="0"/>
              </a:defRPr>
            </a:lvl3pPr>
            <a:lvl4pPr eaLnBrk="0" hangingPunct="0">
              <a:defRPr sz="2400">
                <a:solidFill>
                  <a:schemeClr val="tx1"/>
                </a:solidFill>
                <a:latin typeface="Arial" charset="0"/>
                <a:ea typeface="Times New Roman" charset="0"/>
                <a:cs typeface="Times New Roman" charset="0"/>
              </a:defRPr>
            </a:lvl4pPr>
            <a:lvl5pPr eaLnBrk="0" hangingPunct="0">
              <a:defRPr sz="2400">
                <a:solidFill>
                  <a:schemeClr val="tx1"/>
                </a:solidFill>
                <a:latin typeface="Arial" charset="0"/>
                <a:ea typeface="Times New Roman" charset="0"/>
                <a:cs typeface="Times New Roman" charset="0"/>
              </a:defRPr>
            </a:lvl5pPr>
            <a:lvl6pPr marL="457200" eaLnBrk="0" fontAlgn="base" hangingPunct="0">
              <a:spcBef>
                <a:spcPct val="0"/>
              </a:spcBef>
              <a:spcAft>
                <a:spcPct val="0"/>
              </a:spcAft>
              <a:defRPr sz="2400">
                <a:solidFill>
                  <a:schemeClr val="tx1"/>
                </a:solidFill>
                <a:latin typeface="Arial" charset="0"/>
                <a:ea typeface="Times New Roman" charset="0"/>
                <a:cs typeface="Times New Roman" charset="0"/>
              </a:defRPr>
            </a:lvl6pPr>
            <a:lvl7pPr marL="914400" eaLnBrk="0" fontAlgn="base" hangingPunct="0">
              <a:spcBef>
                <a:spcPct val="0"/>
              </a:spcBef>
              <a:spcAft>
                <a:spcPct val="0"/>
              </a:spcAft>
              <a:defRPr sz="2400">
                <a:solidFill>
                  <a:schemeClr val="tx1"/>
                </a:solidFill>
                <a:latin typeface="Arial" charset="0"/>
                <a:ea typeface="Times New Roman" charset="0"/>
                <a:cs typeface="Times New Roman" charset="0"/>
              </a:defRPr>
            </a:lvl7pPr>
            <a:lvl8pPr marL="1371600" eaLnBrk="0" fontAlgn="base" hangingPunct="0">
              <a:spcBef>
                <a:spcPct val="0"/>
              </a:spcBef>
              <a:spcAft>
                <a:spcPct val="0"/>
              </a:spcAft>
              <a:defRPr sz="2400">
                <a:solidFill>
                  <a:schemeClr val="tx1"/>
                </a:solidFill>
                <a:latin typeface="Arial" charset="0"/>
                <a:ea typeface="Times New Roman" charset="0"/>
                <a:cs typeface="Times New Roman" charset="0"/>
              </a:defRPr>
            </a:lvl8pPr>
            <a:lvl9pPr marL="1828800" eaLnBrk="0" fontAlgn="base" hangingPunct="0">
              <a:spcBef>
                <a:spcPct val="0"/>
              </a:spcBef>
              <a:spcAft>
                <a:spcPct val="0"/>
              </a:spcAft>
              <a:defRPr sz="2400">
                <a:solidFill>
                  <a:schemeClr val="tx1"/>
                </a:solidFill>
                <a:latin typeface="Arial" charset="0"/>
                <a:ea typeface="Times New Roman" charset="0"/>
                <a:cs typeface="Times New Roman" charset="0"/>
              </a:defRPr>
            </a:lvl9pPr>
          </a:lstStyle>
          <a:p>
            <a:pPr algn="ctr" eaLnBrk="1" hangingPunct="1"/>
            <a:r>
              <a:rPr lang="mn-MN" altLang="zh-CN" sz="3200" b="1" u="sng">
                <a:solidFill>
                  <a:srgbClr val="000000"/>
                </a:solidFill>
                <a:ea typeface="SimSun" charset="0"/>
                <a:cs typeface="SimSun" charset="0"/>
              </a:rPr>
              <a:t>Түлхүүр ишлэл</a:t>
            </a:r>
            <a:endParaRPr lang="en-US" altLang="zh-CN" sz="3200" b="1">
              <a:solidFill>
                <a:srgbClr val="000000"/>
              </a:solidFill>
              <a:ea typeface="SimSun" charset="0"/>
              <a:cs typeface="SimSun" charset="0"/>
            </a:endParaRPr>
          </a:p>
          <a:p>
            <a:pPr algn="ctr" eaLnBrk="1" hangingPunct="1"/>
            <a:r>
              <a:rPr lang="en-US" altLang="zh-CN" sz="2500" b="1">
                <a:solidFill>
                  <a:srgbClr val="000000"/>
                </a:solidFill>
                <a:ea typeface="SimSun" charset="0"/>
                <a:cs typeface="SimSun" charset="0"/>
              </a:rPr>
              <a:t>“</a:t>
            </a:r>
            <a:r>
              <a:rPr lang="mn-MN" altLang="zh-CN" sz="2500" b="1">
                <a:solidFill>
                  <a:srgbClr val="000000"/>
                </a:solidFill>
                <a:ea typeface="SimSun" charset="0"/>
                <a:cs typeface="SimSun" charset="0"/>
              </a:rPr>
              <a:t>Өөр хоорондоо Христ Есүст байсан бодолтой бай. Хүн бүр зөвхөн хувийн эрх ашиг сонирхлыг бус, харин бусдын ашиг сонирхлыг хар.”</a:t>
            </a:r>
            <a:r>
              <a:rPr lang="en-US" altLang="zh-CN" sz="2500" b="1">
                <a:solidFill>
                  <a:srgbClr val="000000"/>
                </a:solidFill>
                <a:ea typeface="SimSun" charset="0"/>
                <a:cs typeface="SimSun" charset="0"/>
              </a:rPr>
              <a:t/>
            </a:r>
            <a:br>
              <a:rPr lang="en-US" altLang="zh-CN" sz="2500" b="1">
                <a:solidFill>
                  <a:srgbClr val="000000"/>
                </a:solidFill>
                <a:ea typeface="SimSun" charset="0"/>
                <a:cs typeface="SimSun" charset="0"/>
              </a:rPr>
            </a:br>
            <a:r>
              <a:rPr lang="en-US" altLang="zh-CN" sz="3200" b="1">
                <a:solidFill>
                  <a:srgbClr val="000000"/>
                </a:solidFill>
                <a:ea typeface="SimSun" charset="0"/>
                <a:cs typeface="SimSun" charset="0"/>
              </a:rPr>
              <a:t>(</a:t>
            </a:r>
            <a:r>
              <a:rPr lang="mn-MN" altLang="zh-CN" sz="3200" b="1">
                <a:solidFill>
                  <a:srgbClr val="000000"/>
                </a:solidFill>
                <a:ea typeface="SimSun" charset="0"/>
                <a:cs typeface="SimSun" charset="0"/>
              </a:rPr>
              <a:t>Филиппой</a:t>
            </a:r>
            <a:r>
              <a:rPr lang="en-US" altLang="zh-CN" sz="3200" b="1">
                <a:solidFill>
                  <a:srgbClr val="000000"/>
                </a:solidFill>
                <a:ea typeface="SimSun" charset="0"/>
                <a:cs typeface="SimSun" charset="0"/>
              </a:rPr>
              <a:t> 2:5).</a:t>
            </a:r>
          </a:p>
        </p:txBody>
      </p:sp>
      <p:sp>
        <p:nvSpPr>
          <p:cNvPr id="61444" name="Text Box 4"/>
          <p:cNvSpPr txBox="1">
            <a:spLocks noChangeArrowheads="1"/>
          </p:cNvSpPr>
          <p:nvPr/>
        </p:nvSpPr>
        <p:spPr bwMode="auto">
          <a:xfrm rot="379">
            <a:off x="1524000" y="533400"/>
            <a:ext cx="6170613" cy="1079500"/>
          </a:xfrm>
          <a:prstGeom prst="rect">
            <a:avLst/>
          </a:prstGeom>
          <a:solidFill>
            <a:srgbClr val="FFCC00"/>
          </a:solidFill>
          <a:ln w="12700" cap="sq">
            <a:solidFill>
              <a:srgbClr val="000000"/>
            </a:solidFill>
            <a:miter lim="800000"/>
            <a:headEnd type="none" w="sm" len="sm"/>
            <a:tailEnd type="none" w="sm" len="sm"/>
          </a:ln>
        </p:spPr>
        <p:txBody>
          <a:bodyPr>
            <a:spAutoFit/>
          </a:bodyPr>
          <a:lstStyle>
            <a:lvl1pPr eaLnBrk="0" hangingPunct="0">
              <a:defRPr sz="2400">
                <a:solidFill>
                  <a:schemeClr val="tx1"/>
                </a:solidFill>
                <a:latin typeface="Arial" charset="0"/>
                <a:ea typeface="ＭＳ Ｐゴシック" charset="0"/>
                <a:cs typeface="Times New Roman" charset="0"/>
              </a:defRPr>
            </a:lvl1pPr>
            <a:lvl2pPr marL="37931725" indent="-37474525" eaLnBrk="0" hangingPunct="0">
              <a:defRPr sz="2400">
                <a:solidFill>
                  <a:schemeClr val="tx1"/>
                </a:solidFill>
                <a:latin typeface="Arial" charset="0"/>
                <a:ea typeface="Times New Roman" charset="0"/>
                <a:cs typeface="Times New Roman" charset="0"/>
              </a:defRPr>
            </a:lvl2pPr>
            <a:lvl3pPr eaLnBrk="0" hangingPunct="0">
              <a:defRPr sz="2400">
                <a:solidFill>
                  <a:schemeClr val="tx1"/>
                </a:solidFill>
                <a:latin typeface="Arial" charset="0"/>
                <a:ea typeface="Times New Roman" charset="0"/>
                <a:cs typeface="Times New Roman" charset="0"/>
              </a:defRPr>
            </a:lvl3pPr>
            <a:lvl4pPr eaLnBrk="0" hangingPunct="0">
              <a:defRPr sz="2400">
                <a:solidFill>
                  <a:schemeClr val="tx1"/>
                </a:solidFill>
                <a:latin typeface="Arial" charset="0"/>
                <a:ea typeface="Times New Roman" charset="0"/>
                <a:cs typeface="Times New Roman" charset="0"/>
              </a:defRPr>
            </a:lvl4pPr>
            <a:lvl5pPr eaLnBrk="0" hangingPunct="0">
              <a:defRPr sz="2400">
                <a:solidFill>
                  <a:schemeClr val="tx1"/>
                </a:solidFill>
                <a:latin typeface="Arial" charset="0"/>
                <a:ea typeface="Times New Roman" charset="0"/>
                <a:cs typeface="Times New Roman" charset="0"/>
              </a:defRPr>
            </a:lvl5pPr>
            <a:lvl6pPr marL="457200" eaLnBrk="0" fontAlgn="base" hangingPunct="0">
              <a:spcBef>
                <a:spcPct val="0"/>
              </a:spcBef>
              <a:spcAft>
                <a:spcPct val="0"/>
              </a:spcAft>
              <a:defRPr sz="2400">
                <a:solidFill>
                  <a:schemeClr val="tx1"/>
                </a:solidFill>
                <a:latin typeface="Arial" charset="0"/>
                <a:ea typeface="Times New Roman" charset="0"/>
                <a:cs typeface="Times New Roman" charset="0"/>
              </a:defRPr>
            </a:lvl6pPr>
            <a:lvl7pPr marL="914400" eaLnBrk="0" fontAlgn="base" hangingPunct="0">
              <a:spcBef>
                <a:spcPct val="0"/>
              </a:spcBef>
              <a:spcAft>
                <a:spcPct val="0"/>
              </a:spcAft>
              <a:defRPr sz="2400">
                <a:solidFill>
                  <a:schemeClr val="tx1"/>
                </a:solidFill>
                <a:latin typeface="Arial" charset="0"/>
                <a:ea typeface="Times New Roman" charset="0"/>
                <a:cs typeface="Times New Roman" charset="0"/>
              </a:defRPr>
            </a:lvl7pPr>
            <a:lvl8pPr marL="1371600" eaLnBrk="0" fontAlgn="base" hangingPunct="0">
              <a:spcBef>
                <a:spcPct val="0"/>
              </a:spcBef>
              <a:spcAft>
                <a:spcPct val="0"/>
              </a:spcAft>
              <a:defRPr sz="2400">
                <a:solidFill>
                  <a:schemeClr val="tx1"/>
                </a:solidFill>
                <a:latin typeface="Arial" charset="0"/>
                <a:ea typeface="Times New Roman" charset="0"/>
                <a:cs typeface="Times New Roman" charset="0"/>
              </a:defRPr>
            </a:lvl8pPr>
            <a:lvl9pPr marL="1828800" eaLnBrk="0" fontAlgn="base" hangingPunct="0">
              <a:spcBef>
                <a:spcPct val="0"/>
              </a:spcBef>
              <a:spcAft>
                <a:spcPct val="0"/>
              </a:spcAft>
              <a:defRPr sz="2400">
                <a:solidFill>
                  <a:schemeClr val="tx1"/>
                </a:solidFill>
                <a:latin typeface="Arial" charset="0"/>
                <a:ea typeface="Times New Roman" charset="0"/>
                <a:cs typeface="Times New Roman" charset="0"/>
              </a:defRPr>
            </a:lvl9pPr>
          </a:lstStyle>
          <a:p>
            <a:pPr algn="ctr" eaLnBrk="1" hangingPunct="1"/>
            <a:r>
              <a:rPr lang="mn-MN" altLang="zh-CN" sz="3200" b="1" u="sng">
                <a:ea typeface="SimSun" charset="0"/>
                <a:cs typeface="SimSun" charset="0"/>
              </a:rPr>
              <a:t>Сэдэв</a:t>
            </a:r>
            <a:endParaRPr lang="en-US" altLang="zh-CN" sz="3200" b="1" u="sng">
              <a:ea typeface="SimSun" charset="0"/>
              <a:cs typeface="SimSun" charset="0"/>
            </a:endParaRPr>
          </a:p>
          <a:p>
            <a:pPr algn="ctr" eaLnBrk="1" hangingPunct="1"/>
            <a:r>
              <a:rPr lang="mn-MN" altLang="zh-CN" sz="3200" b="1">
                <a:ea typeface="SimSun" charset="0"/>
                <a:cs typeface="SimSun" charset="0"/>
              </a:rPr>
              <a:t>Христийн хандлагыг дуурайх</a:t>
            </a:r>
            <a:endParaRPr lang="en-US" sz="4000" b="1"/>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1444"/>
                                        </p:tgtEl>
                                        <p:attrNameLst>
                                          <p:attrName>style.visibility</p:attrName>
                                        </p:attrNameLst>
                                      </p:cBhvr>
                                      <p:to>
                                        <p:strVal val="visible"/>
                                      </p:to>
                                    </p:set>
                                    <p:anim calcmode="lin" valueType="num">
                                      <p:cBhvr>
                                        <p:cTn id="7" dur="500" fill="hold"/>
                                        <p:tgtEl>
                                          <p:spTgt spid="61444"/>
                                        </p:tgtEl>
                                        <p:attrNameLst>
                                          <p:attrName>ppt_w</p:attrName>
                                        </p:attrNameLst>
                                      </p:cBhvr>
                                      <p:tavLst>
                                        <p:tav tm="0">
                                          <p:val>
                                            <p:fltVal val="0"/>
                                          </p:val>
                                        </p:tav>
                                        <p:tav tm="100000">
                                          <p:val>
                                            <p:strVal val="#ppt_w"/>
                                          </p:val>
                                        </p:tav>
                                      </p:tavLst>
                                    </p:anim>
                                    <p:anim calcmode="lin" valueType="num">
                                      <p:cBhvr>
                                        <p:cTn id="8" dur="500" fill="hold"/>
                                        <p:tgtEl>
                                          <p:spTgt spid="61444"/>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61442"/>
                                        </p:tgtEl>
                                        <p:attrNameLst>
                                          <p:attrName>style.visibility</p:attrName>
                                        </p:attrNameLst>
                                      </p:cBhvr>
                                      <p:to>
                                        <p:strVal val="visible"/>
                                      </p:to>
                                    </p:set>
                                    <p:anim calcmode="lin" valueType="num">
                                      <p:cBhvr additive="base">
                                        <p:cTn id="13" dur="500" fill="hold"/>
                                        <p:tgtEl>
                                          <p:spTgt spid="61442"/>
                                        </p:tgtEl>
                                        <p:attrNameLst>
                                          <p:attrName>ppt_x</p:attrName>
                                        </p:attrNameLst>
                                      </p:cBhvr>
                                      <p:tavLst>
                                        <p:tav tm="0">
                                          <p:val>
                                            <p:strVal val="#ppt_x"/>
                                          </p:val>
                                        </p:tav>
                                        <p:tav tm="100000">
                                          <p:val>
                                            <p:strVal val="#ppt_x"/>
                                          </p:val>
                                        </p:tav>
                                      </p:tavLst>
                                    </p:anim>
                                    <p:anim calcmode="lin" valueType="num">
                                      <p:cBhvr additive="base">
                                        <p:cTn id="14" dur="500" fill="hold"/>
                                        <p:tgtEl>
                                          <p:spTgt spid="61442"/>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1443"/>
                                        </p:tgtEl>
                                        <p:attrNameLst>
                                          <p:attrName>style.visibility</p:attrName>
                                        </p:attrNameLst>
                                      </p:cBhvr>
                                      <p:to>
                                        <p:strVal val="visible"/>
                                      </p:to>
                                    </p:set>
                                    <p:anim calcmode="lin" valueType="num">
                                      <p:cBhvr additive="base">
                                        <p:cTn id="19" dur="500" fill="hold"/>
                                        <p:tgtEl>
                                          <p:spTgt spid="61443"/>
                                        </p:tgtEl>
                                        <p:attrNameLst>
                                          <p:attrName>ppt_x</p:attrName>
                                        </p:attrNameLst>
                                      </p:cBhvr>
                                      <p:tavLst>
                                        <p:tav tm="0">
                                          <p:val>
                                            <p:strVal val="#ppt_x"/>
                                          </p:val>
                                        </p:tav>
                                        <p:tav tm="100000">
                                          <p:val>
                                            <p:strVal val="#ppt_x"/>
                                          </p:val>
                                        </p:tav>
                                      </p:tavLst>
                                    </p:anim>
                                    <p:anim calcmode="lin" valueType="num">
                                      <p:cBhvr additive="base">
                                        <p:cTn id="20" dur="500" fill="hold"/>
                                        <p:tgtEl>
                                          <p:spTgt spid="614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2" grpId="0" animBg="1" autoUpdateAnimBg="0"/>
      <p:bldP spid="61443" grpId="0" animBg="1" autoUpdateAnimBg="0"/>
      <p:bldP spid="61444" grpId="0" animBg="1"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2"/>
          <p:cNvSpPr txBox="1">
            <a:spLocks noChangeArrowheads="1"/>
          </p:cNvSpPr>
          <p:nvPr/>
        </p:nvSpPr>
        <p:spPr bwMode="auto">
          <a:xfrm>
            <a:off x="609600" y="1176338"/>
            <a:ext cx="8001000" cy="2789237"/>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Times New Roman" charset="0"/>
              </a:defRPr>
            </a:lvl1pPr>
            <a:lvl2pPr marL="37931725" indent="-37474525" eaLnBrk="0" hangingPunct="0">
              <a:defRPr sz="2400">
                <a:solidFill>
                  <a:schemeClr val="tx1"/>
                </a:solidFill>
                <a:latin typeface="Arial" charset="0"/>
                <a:ea typeface="Times New Roman" charset="0"/>
                <a:cs typeface="Times New Roman" charset="0"/>
              </a:defRPr>
            </a:lvl2pPr>
            <a:lvl3pPr eaLnBrk="0" hangingPunct="0">
              <a:defRPr sz="2400">
                <a:solidFill>
                  <a:schemeClr val="tx1"/>
                </a:solidFill>
                <a:latin typeface="Arial" charset="0"/>
                <a:ea typeface="Times New Roman" charset="0"/>
                <a:cs typeface="Times New Roman" charset="0"/>
              </a:defRPr>
            </a:lvl3pPr>
            <a:lvl4pPr eaLnBrk="0" hangingPunct="0">
              <a:defRPr sz="2400">
                <a:solidFill>
                  <a:schemeClr val="tx1"/>
                </a:solidFill>
                <a:latin typeface="Arial" charset="0"/>
                <a:ea typeface="Times New Roman" charset="0"/>
                <a:cs typeface="Times New Roman" charset="0"/>
              </a:defRPr>
            </a:lvl4pPr>
            <a:lvl5pPr eaLnBrk="0" hangingPunct="0">
              <a:defRPr sz="2400">
                <a:solidFill>
                  <a:schemeClr val="tx1"/>
                </a:solidFill>
                <a:latin typeface="Arial" charset="0"/>
                <a:ea typeface="Times New Roman" charset="0"/>
                <a:cs typeface="Times New Roman" charset="0"/>
              </a:defRPr>
            </a:lvl5pPr>
            <a:lvl6pPr marL="457200" eaLnBrk="0" fontAlgn="base" hangingPunct="0">
              <a:spcBef>
                <a:spcPct val="0"/>
              </a:spcBef>
              <a:spcAft>
                <a:spcPct val="0"/>
              </a:spcAft>
              <a:defRPr sz="2400">
                <a:solidFill>
                  <a:schemeClr val="tx1"/>
                </a:solidFill>
                <a:latin typeface="Arial" charset="0"/>
                <a:ea typeface="Times New Roman" charset="0"/>
                <a:cs typeface="Times New Roman" charset="0"/>
              </a:defRPr>
            </a:lvl6pPr>
            <a:lvl7pPr marL="914400" eaLnBrk="0" fontAlgn="base" hangingPunct="0">
              <a:spcBef>
                <a:spcPct val="0"/>
              </a:spcBef>
              <a:spcAft>
                <a:spcPct val="0"/>
              </a:spcAft>
              <a:defRPr sz="2400">
                <a:solidFill>
                  <a:schemeClr val="tx1"/>
                </a:solidFill>
                <a:latin typeface="Arial" charset="0"/>
                <a:ea typeface="Times New Roman" charset="0"/>
                <a:cs typeface="Times New Roman" charset="0"/>
              </a:defRPr>
            </a:lvl7pPr>
            <a:lvl8pPr marL="1371600" eaLnBrk="0" fontAlgn="base" hangingPunct="0">
              <a:spcBef>
                <a:spcPct val="0"/>
              </a:spcBef>
              <a:spcAft>
                <a:spcPct val="0"/>
              </a:spcAft>
              <a:defRPr sz="2400">
                <a:solidFill>
                  <a:schemeClr val="tx1"/>
                </a:solidFill>
                <a:latin typeface="Arial" charset="0"/>
                <a:ea typeface="Times New Roman" charset="0"/>
                <a:cs typeface="Times New Roman" charset="0"/>
              </a:defRPr>
            </a:lvl8pPr>
            <a:lvl9pPr marL="1828800" eaLnBrk="0" fontAlgn="base" hangingPunct="0">
              <a:spcBef>
                <a:spcPct val="0"/>
              </a:spcBef>
              <a:spcAft>
                <a:spcPct val="0"/>
              </a:spcAft>
              <a:defRPr sz="2400">
                <a:solidFill>
                  <a:schemeClr val="tx1"/>
                </a:solidFill>
                <a:latin typeface="Arial" charset="0"/>
                <a:ea typeface="Times New Roman" charset="0"/>
                <a:cs typeface="Times New Roman" charset="0"/>
              </a:defRPr>
            </a:lvl9pPr>
          </a:lstStyle>
          <a:p>
            <a:pPr algn="ctr" eaLnBrk="1" hangingPunct="1"/>
            <a:r>
              <a:rPr lang="mn-MN" altLang="zh-CN" sz="3600" b="1" u="sng">
                <a:ea typeface="SimSun" charset="0"/>
                <a:cs typeface="SimSun" charset="0"/>
              </a:rPr>
              <a:t>Дүгнэлт </a:t>
            </a:r>
            <a:endParaRPr lang="en-US" altLang="zh-CN" sz="3600" b="1">
              <a:ea typeface="SimSun" charset="0"/>
              <a:cs typeface="SimSun" charset="0"/>
            </a:endParaRPr>
          </a:p>
          <a:p>
            <a:pPr algn="ctr" eaLnBrk="1" hangingPunct="1"/>
            <a:r>
              <a:rPr lang="mn-MN" altLang="zh-CN" sz="2800" b="1">
                <a:ea typeface="SimSun" charset="0"/>
                <a:cs typeface="SimSun" charset="0"/>
              </a:rPr>
              <a:t>Пууль Филиппойн итгэгчдийг Христийн хандлагыг дуурайхыг уриалж ингэснээр тэд сүмийн эв нэгдэлгүй байдал, хуурамч багш нараас хамгаалагдах ба баяр хөөр, даруу байдлыг мэдэрнэ.</a:t>
            </a:r>
            <a:r>
              <a:rPr lang="mn-MN" altLang="zh-CN" sz="2800" b="1" i="1">
                <a:ea typeface="SimSun" charset="0"/>
                <a:cs typeface="SimSun" charset="0"/>
              </a:rPr>
              <a:t> </a:t>
            </a:r>
            <a:endParaRPr lang="en-US" altLang="zh-CN" sz="2800" b="1" i="1">
              <a:ea typeface="SimSun" charset="0"/>
              <a:cs typeface="SimSun" charset="0"/>
            </a:endParaRPr>
          </a:p>
        </p:txBody>
      </p:sp>
      <p:sp>
        <p:nvSpPr>
          <p:cNvPr id="62467" name="Text Box 3"/>
          <p:cNvSpPr txBox="1">
            <a:spLocks noChangeArrowheads="1"/>
          </p:cNvSpPr>
          <p:nvPr/>
        </p:nvSpPr>
        <p:spPr bwMode="auto">
          <a:xfrm>
            <a:off x="609600" y="4343400"/>
            <a:ext cx="7924800" cy="15049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Times New Roman" charset="0"/>
              </a:defRPr>
            </a:lvl1pPr>
            <a:lvl2pPr marL="37931725" indent="-37474525" eaLnBrk="0" hangingPunct="0">
              <a:defRPr sz="2400">
                <a:solidFill>
                  <a:schemeClr val="tx1"/>
                </a:solidFill>
                <a:latin typeface="Arial" charset="0"/>
                <a:ea typeface="Times New Roman" charset="0"/>
                <a:cs typeface="Times New Roman" charset="0"/>
              </a:defRPr>
            </a:lvl2pPr>
            <a:lvl3pPr eaLnBrk="0" hangingPunct="0">
              <a:defRPr sz="2400">
                <a:solidFill>
                  <a:schemeClr val="tx1"/>
                </a:solidFill>
                <a:latin typeface="Arial" charset="0"/>
                <a:ea typeface="Times New Roman" charset="0"/>
                <a:cs typeface="Times New Roman" charset="0"/>
              </a:defRPr>
            </a:lvl3pPr>
            <a:lvl4pPr eaLnBrk="0" hangingPunct="0">
              <a:defRPr sz="2400">
                <a:solidFill>
                  <a:schemeClr val="tx1"/>
                </a:solidFill>
                <a:latin typeface="Arial" charset="0"/>
                <a:ea typeface="Times New Roman" charset="0"/>
                <a:cs typeface="Times New Roman" charset="0"/>
              </a:defRPr>
            </a:lvl4pPr>
            <a:lvl5pPr eaLnBrk="0" hangingPunct="0">
              <a:defRPr sz="2400">
                <a:solidFill>
                  <a:schemeClr val="tx1"/>
                </a:solidFill>
                <a:latin typeface="Arial" charset="0"/>
                <a:ea typeface="Times New Roman" charset="0"/>
                <a:cs typeface="Times New Roman" charset="0"/>
              </a:defRPr>
            </a:lvl5pPr>
            <a:lvl6pPr marL="457200" eaLnBrk="0" fontAlgn="base" hangingPunct="0">
              <a:spcBef>
                <a:spcPct val="0"/>
              </a:spcBef>
              <a:spcAft>
                <a:spcPct val="0"/>
              </a:spcAft>
              <a:defRPr sz="2400">
                <a:solidFill>
                  <a:schemeClr val="tx1"/>
                </a:solidFill>
                <a:latin typeface="Arial" charset="0"/>
                <a:ea typeface="Times New Roman" charset="0"/>
                <a:cs typeface="Times New Roman" charset="0"/>
              </a:defRPr>
            </a:lvl6pPr>
            <a:lvl7pPr marL="914400" eaLnBrk="0" fontAlgn="base" hangingPunct="0">
              <a:spcBef>
                <a:spcPct val="0"/>
              </a:spcBef>
              <a:spcAft>
                <a:spcPct val="0"/>
              </a:spcAft>
              <a:defRPr sz="2400">
                <a:solidFill>
                  <a:schemeClr val="tx1"/>
                </a:solidFill>
                <a:latin typeface="Arial" charset="0"/>
                <a:ea typeface="Times New Roman" charset="0"/>
                <a:cs typeface="Times New Roman" charset="0"/>
              </a:defRPr>
            </a:lvl7pPr>
            <a:lvl8pPr marL="1371600" eaLnBrk="0" fontAlgn="base" hangingPunct="0">
              <a:spcBef>
                <a:spcPct val="0"/>
              </a:spcBef>
              <a:spcAft>
                <a:spcPct val="0"/>
              </a:spcAft>
              <a:defRPr sz="2400">
                <a:solidFill>
                  <a:schemeClr val="tx1"/>
                </a:solidFill>
                <a:latin typeface="Arial" charset="0"/>
                <a:ea typeface="Times New Roman" charset="0"/>
                <a:cs typeface="Times New Roman" charset="0"/>
              </a:defRPr>
            </a:lvl8pPr>
            <a:lvl9pPr marL="1828800" eaLnBrk="0" fontAlgn="base" hangingPunct="0">
              <a:spcBef>
                <a:spcPct val="0"/>
              </a:spcBef>
              <a:spcAft>
                <a:spcPct val="0"/>
              </a:spcAft>
              <a:defRPr sz="2400">
                <a:solidFill>
                  <a:schemeClr val="tx1"/>
                </a:solidFill>
                <a:latin typeface="Arial" charset="0"/>
                <a:ea typeface="Times New Roman" charset="0"/>
                <a:cs typeface="Times New Roman" charset="0"/>
              </a:defRPr>
            </a:lvl9pPr>
          </a:lstStyle>
          <a:p>
            <a:pPr algn="ctr" eaLnBrk="1" hangingPunct="1"/>
            <a:r>
              <a:rPr lang="mn-MN" altLang="zh-CN" sz="3600" b="1" u="sng">
                <a:solidFill>
                  <a:srgbClr val="000000"/>
                </a:solidFill>
                <a:ea typeface="SimSun" charset="0"/>
                <a:cs typeface="SimSun" charset="0"/>
              </a:rPr>
              <a:t>Хэрэгжүүлэлт</a:t>
            </a:r>
            <a:endParaRPr lang="en-US" altLang="zh-CN" sz="3600" b="1">
              <a:solidFill>
                <a:srgbClr val="000000"/>
              </a:solidFill>
              <a:ea typeface="SimSun" charset="0"/>
              <a:cs typeface="SimSun" charset="0"/>
            </a:endParaRPr>
          </a:p>
          <a:p>
            <a:pPr algn="ctr" eaLnBrk="1" hangingPunct="1"/>
            <a:r>
              <a:rPr lang="mn-MN" altLang="zh-CN" sz="2800" b="1">
                <a:solidFill>
                  <a:srgbClr val="000000"/>
                </a:solidFill>
                <a:ea typeface="SimSun" charset="0"/>
                <a:cs typeface="SimSun" charset="0"/>
              </a:rPr>
              <a:t>Хэцүү байдалд Христтэй адил хандлагыг хэрхэн харуулах хэрэгтэй вэ?</a:t>
            </a:r>
            <a:r>
              <a:rPr lang="en-US" altLang="zh-CN" sz="2800" b="1">
                <a:solidFill>
                  <a:srgbClr val="000000"/>
                </a:solidFill>
                <a:ea typeface="SimSun" charset="0"/>
                <a:cs typeface="SimSun" charset="0"/>
              </a:rPr>
              <a:t> </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2466"/>
                                        </p:tgtEl>
                                        <p:attrNameLst>
                                          <p:attrName>style.visibility</p:attrName>
                                        </p:attrNameLst>
                                      </p:cBhvr>
                                      <p:to>
                                        <p:strVal val="visible"/>
                                      </p:to>
                                    </p:set>
                                    <p:anim calcmode="lin" valueType="num">
                                      <p:cBhvr>
                                        <p:cTn id="7" dur="500" fill="hold"/>
                                        <p:tgtEl>
                                          <p:spTgt spid="62466"/>
                                        </p:tgtEl>
                                        <p:attrNameLst>
                                          <p:attrName>ppt_w</p:attrName>
                                        </p:attrNameLst>
                                      </p:cBhvr>
                                      <p:tavLst>
                                        <p:tav tm="0">
                                          <p:val>
                                            <p:fltVal val="0"/>
                                          </p:val>
                                        </p:tav>
                                        <p:tav tm="100000">
                                          <p:val>
                                            <p:strVal val="#ppt_w"/>
                                          </p:val>
                                        </p:tav>
                                      </p:tavLst>
                                    </p:anim>
                                    <p:anim calcmode="lin" valueType="num">
                                      <p:cBhvr>
                                        <p:cTn id="8" dur="500" fill="hold"/>
                                        <p:tgtEl>
                                          <p:spTgt spid="62466"/>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2467"/>
                                        </p:tgtEl>
                                        <p:attrNameLst>
                                          <p:attrName>style.visibility</p:attrName>
                                        </p:attrNameLst>
                                      </p:cBhvr>
                                      <p:to>
                                        <p:strVal val="visible"/>
                                      </p:to>
                                    </p:set>
                                    <p:anim calcmode="lin" valueType="num">
                                      <p:cBhvr additive="base">
                                        <p:cTn id="13" dur="500" fill="hold"/>
                                        <p:tgtEl>
                                          <p:spTgt spid="62467"/>
                                        </p:tgtEl>
                                        <p:attrNameLst>
                                          <p:attrName>ppt_x</p:attrName>
                                        </p:attrNameLst>
                                      </p:cBhvr>
                                      <p:tavLst>
                                        <p:tav tm="0">
                                          <p:val>
                                            <p:strVal val="#ppt_x"/>
                                          </p:val>
                                        </p:tav>
                                        <p:tav tm="100000">
                                          <p:val>
                                            <p:strVal val="#ppt_x"/>
                                          </p:val>
                                        </p:tav>
                                      </p:tavLst>
                                    </p:anim>
                                    <p:anim calcmode="lin" valueType="num">
                                      <p:cBhvr additive="base">
                                        <p:cTn id="14" dur="500" fill="hold"/>
                                        <p:tgtEl>
                                          <p:spTgt spid="6246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6" grpId="0" animBg="1" autoUpdateAnimBg="0"/>
      <p:bldP spid="62467" grpId="0" animBg="1"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ext Box 3"/>
          <p:cNvSpPr txBox="1">
            <a:spLocks noChangeArrowheads="1"/>
          </p:cNvSpPr>
          <p:nvPr/>
        </p:nvSpPr>
        <p:spPr bwMode="auto">
          <a:xfrm>
            <a:off x="990600" y="793750"/>
            <a:ext cx="7239000" cy="654050"/>
          </a:xfrm>
          <a:prstGeom prst="rect">
            <a:avLst/>
          </a:prstGeom>
          <a:solidFill>
            <a:srgbClr val="FFCC00"/>
          </a:solidFill>
          <a:ln w="12700" cap="sq">
            <a:solidFill>
              <a:srgbClr val="000000"/>
            </a:solidFill>
            <a:miter lim="800000"/>
            <a:headEnd type="none" w="sm" len="sm"/>
            <a:tailEnd type="none" w="sm" len="sm"/>
          </a:ln>
        </p:spPr>
        <p:txBody>
          <a:bodyPr>
            <a:spAutoFit/>
          </a:bodyPr>
          <a:lstStyle>
            <a:lvl1pPr eaLnBrk="0" hangingPunct="0">
              <a:defRPr sz="2400">
                <a:solidFill>
                  <a:schemeClr val="tx1"/>
                </a:solidFill>
                <a:latin typeface="Arial" charset="0"/>
                <a:ea typeface="ＭＳ Ｐゴシック" charset="0"/>
                <a:cs typeface="Times New Roman" charset="0"/>
              </a:defRPr>
            </a:lvl1pPr>
            <a:lvl2pPr marL="37931725" indent="-37474525" eaLnBrk="0" hangingPunct="0">
              <a:defRPr sz="2400">
                <a:solidFill>
                  <a:schemeClr val="tx1"/>
                </a:solidFill>
                <a:latin typeface="Arial" charset="0"/>
                <a:ea typeface="Times New Roman" charset="0"/>
                <a:cs typeface="Times New Roman" charset="0"/>
              </a:defRPr>
            </a:lvl2pPr>
            <a:lvl3pPr eaLnBrk="0" hangingPunct="0">
              <a:defRPr sz="2400">
                <a:solidFill>
                  <a:schemeClr val="tx1"/>
                </a:solidFill>
                <a:latin typeface="Arial" charset="0"/>
                <a:ea typeface="Times New Roman" charset="0"/>
                <a:cs typeface="Times New Roman" charset="0"/>
              </a:defRPr>
            </a:lvl3pPr>
            <a:lvl4pPr eaLnBrk="0" hangingPunct="0">
              <a:defRPr sz="2400">
                <a:solidFill>
                  <a:schemeClr val="tx1"/>
                </a:solidFill>
                <a:latin typeface="Arial" charset="0"/>
                <a:ea typeface="Times New Roman" charset="0"/>
                <a:cs typeface="Times New Roman" charset="0"/>
              </a:defRPr>
            </a:lvl4pPr>
            <a:lvl5pPr eaLnBrk="0" hangingPunct="0">
              <a:defRPr sz="2400">
                <a:solidFill>
                  <a:schemeClr val="tx1"/>
                </a:solidFill>
                <a:latin typeface="Arial" charset="0"/>
                <a:ea typeface="Times New Roman" charset="0"/>
                <a:cs typeface="Times New Roman" charset="0"/>
              </a:defRPr>
            </a:lvl5pPr>
            <a:lvl6pPr marL="457200" eaLnBrk="0" fontAlgn="base" hangingPunct="0">
              <a:spcBef>
                <a:spcPct val="0"/>
              </a:spcBef>
              <a:spcAft>
                <a:spcPct val="0"/>
              </a:spcAft>
              <a:defRPr sz="2400">
                <a:solidFill>
                  <a:schemeClr val="tx1"/>
                </a:solidFill>
                <a:latin typeface="Arial" charset="0"/>
                <a:ea typeface="Times New Roman" charset="0"/>
                <a:cs typeface="Times New Roman" charset="0"/>
              </a:defRPr>
            </a:lvl6pPr>
            <a:lvl7pPr marL="914400" eaLnBrk="0" fontAlgn="base" hangingPunct="0">
              <a:spcBef>
                <a:spcPct val="0"/>
              </a:spcBef>
              <a:spcAft>
                <a:spcPct val="0"/>
              </a:spcAft>
              <a:defRPr sz="2400">
                <a:solidFill>
                  <a:schemeClr val="tx1"/>
                </a:solidFill>
                <a:latin typeface="Arial" charset="0"/>
                <a:ea typeface="Times New Roman" charset="0"/>
                <a:cs typeface="Times New Roman" charset="0"/>
              </a:defRPr>
            </a:lvl7pPr>
            <a:lvl8pPr marL="1371600" eaLnBrk="0" fontAlgn="base" hangingPunct="0">
              <a:spcBef>
                <a:spcPct val="0"/>
              </a:spcBef>
              <a:spcAft>
                <a:spcPct val="0"/>
              </a:spcAft>
              <a:defRPr sz="2400">
                <a:solidFill>
                  <a:schemeClr val="tx1"/>
                </a:solidFill>
                <a:latin typeface="Arial" charset="0"/>
                <a:ea typeface="Times New Roman" charset="0"/>
                <a:cs typeface="Times New Roman" charset="0"/>
              </a:defRPr>
            </a:lvl8pPr>
            <a:lvl9pPr marL="1828800" eaLnBrk="0" fontAlgn="base" hangingPunct="0">
              <a:spcBef>
                <a:spcPct val="0"/>
              </a:spcBef>
              <a:spcAft>
                <a:spcPct val="0"/>
              </a:spcAft>
              <a:defRPr sz="2400">
                <a:solidFill>
                  <a:schemeClr val="tx1"/>
                </a:solidFill>
                <a:latin typeface="Arial" charset="0"/>
                <a:ea typeface="Times New Roman" charset="0"/>
                <a:cs typeface="Times New Roman" charset="0"/>
              </a:defRPr>
            </a:lvl9pPr>
          </a:lstStyle>
          <a:p>
            <a:pPr algn="ctr" eaLnBrk="1" hangingPunct="1"/>
            <a:r>
              <a:rPr lang="mn-MN" altLang="zh-CN" sz="3600" b="1">
                <a:ea typeface="SimSun" charset="0"/>
                <a:cs typeface="SimSun" charset="0"/>
              </a:rPr>
              <a:t>Христ ямар хандлагатай вэ</a:t>
            </a:r>
            <a:r>
              <a:rPr lang="en-US" altLang="zh-CN" sz="3600" b="1">
                <a:ea typeface="SimSun" charset="0"/>
                <a:cs typeface="SimSun" charset="0"/>
              </a:rPr>
              <a:t>?</a:t>
            </a:r>
            <a:endParaRPr lang="en-US" sz="3600" b="1"/>
          </a:p>
        </p:txBody>
      </p:sp>
      <p:sp>
        <p:nvSpPr>
          <p:cNvPr id="63492" name="Text Box 4"/>
          <p:cNvSpPr txBox="1">
            <a:spLocks noChangeArrowheads="1"/>
          </p:cNvSpPr>
          <p:nvPr/>
        </p:nvSpPr>
        <p:spPr bwMode="auto">
          <a:xfrm>
            <a:off x="2590800" y="5562600"/>
            <a:ext cx="3886200" cy="714375"/>
          </a:xfrm>
          <a:prstGeom prst="rect">
            <a:avLst/>
          </a:prstGeom>
          <a:solidFill>
            <a:srgbClr val="FFCC00"/>
          </a:solidFill>
          <a:ln w="12700" cap="sq">
            <a:solidFill>
              <a:srgbClr val="000000"/>
            </a:solidFill>
            <a:miter lim="800000"/>
            <a:headEnd type="none" w="sm" len="sm"/>
            <a:tailEnd type="none" w="sm" len="sm"/>
          </a:ln>
        </p:spPr>
        <p:txBody>
          <a:bodyPr>
            <a:spAutoFit/>
          </a:bodyPr>
          <a:lstStyle>
            <a:lvl1pPr eaLnBrk="0" hangingPunct="0">
              <a:defRPr sz="2400">
                <a:solidFill>
                  <a:schemeClr val="tx1"/>
                </a:solidFill>
                <a:latin typeface="Arial" charset="0"/>
                <a:ea typeface="ＭＳ Ｐゴシック" charset="0"/>
                <a:cs typeface="Times New Roman" charset="0"/>
              </a:defRPr>
            </a:lvl1pPr>
            <a:lvl2pPr marL="37931725" indent="-37474525" eaLnBrk="0" hangingPunct="0">
              <a:defRPr sz="2400">
                <a:solidFill>
                  <a:schemeClr val="tx1"/>
                </a:solidFill>
                <a:latin typeface="Arial" charset="0"/>
                <a:ea typeface="Times New Roman" charset="0"/>
                <a:cs typeface="Times New Roman" charset="0"/>
              </a:defRPr>
            </a:lvl2pPr>
            <a:lvl3pPr eaLnBrk="0" hangingPunct="0">
              <a:defRPr sz="2400">
                <a:solidFill>
                  <a:schemeClr val="tx1"/>
                </a:solidFill>
                <a:latin typeface="Arial" charset="0"/>
                <a:ea typeface="Times New Roman" charset="0"/>
                <a:cs typeface="Times New Roman" charset="0"/>
              </a:defRPr>
            </a:lvl3pPr>
            <a:lvl4pPr eaLnBrk="0" hangingPunct="0">
              <a:defRPr sz="2400">
                <a:solidFill>
                  <a:schemeClr val="tx1"/>
                </a:solidFill>
                <a:latin typeface="Arial" charset="0"/>
                <a:ea typeface="Times New Roman" charset="0"/>
                <a:cs typeface="Times New Roman" charset="0"/>
              </a:defRPr>
            </a:lvl4pPr>
            <a:lvl5pPr eaLnBrk="0" hangingPunct="0">
              <a:defRPr sz="2400">
                <a:solidFill>
                  <a:schemeClr val="tx1"/>
                </a:solidFill>
                <a:latin typeface="Arial" charset="0"/>
                <a:ea typeface="Times New Roman" charset="0"/>
                <a:cs typeface="Times New Roman" charset="0"/>
              </a:defRPr>
            </a:lvl5pPr>
            <a:lvl6pPr marL="457200" eaLnBrk="0" fontAlgn="base" hangingPunct="0">
              <a:spcBef>
                <a:spcPct val="0"/>
              </a:spcBef>
              <a:spcAft>
                <a:spcPct val="0"/>
              </a:spcAft>
              <a:defRPr sz="2400">
                <a:solidFill>
                  <a:schemeClr val="tx1"/>
                </a:solidFill>
                <a:latin typeface="Arial" charset="0"/>
                <a:ea typeface="Times New Roman" charset="0"/>
                <a:cs typeface="Times New Roman" charset="0"/>
              </a:defRPr>
            </a:lvl6pPr>
            <a:lvl7pPr marL="914400" eaLnBrk="0" fontAlgn="base" hangingPunct="0">
              <a:spcBef>
                <a:spcPct val="0"/>
              </a:spcBef>
              <a:spcAft>
                <a:spcPct val="0"/>
              </a:spcAft>
              <a:defRPr sz="2400">
                <a:solidFill>
                  <a:schemeClr val="tx1"/>
                </a:solidFill>
                <a:latin typeface="Arial" charset="0"/>
                <a:ea typeface="Times New Roman" charset="0"/>
                <a:cs typeface="Times New Roman" charset="0"/>
              </a:defRPr>
            </a:lvl7pPr>
            <a:lvl8pPr marL="1371600" eaLnBrk="0" fontAlgn="base" hangingPunct="0">
              <a:spcBef>
                <a:spcPct val="0"/>
              </a:spcBef>
              <a:spcAft>
                <a:spcPct val="0"/>
              </a:spcAft>
              <a:defRPr sz="2400">
                <a:solidFill>
                  <a:schemeClr val="tx1"/>
                </a:solidFill>
                <a:latin typeface="Arial" charset="0"/>
                <a:ea typeface="Times New Roman" charset="0"/>
                <a:cs typeface="Times New Roman" charset="0"/>
              </a:defRPr>
            </a:lvl8pPr>
            <a:lvl9pPr marL="1828800" eaLnBrk="0" fontAlgn="base" hangingPunct="0">
              <a:spcBef>
                <a:spcPct val="0"/>
              </a:spcBef>
              <a:spcAft>
                <a:spcPct val="0"/>
              </a:spcAft>
              <a:defRPr sz="2400">
                <a:solidFill>
                  <a:schemeClr val="tx1"/>
                </a:solidFill>
                <a:latin typeface="Arial" charset="0"/>
                <a:ea typeface="Times New Roman" charset="0"/>
                <a:cs typeface="Times New Roman" charset="0"/>
              </a:defRPr>
            </a:lvl9pPr>
          </a:lstStyle>
          <a:p>
            <a:pPr algn="ctr" eaLnBrk="1" hangingPunct="1"/>
            <a:r>
              <a:rPr lang="mn-MN" altLang="zh-CN" sz="4000" b="1">
                <a:ea typeface="SimSun" charset="0"/>
                <a:cs typeface="SimSun" charset="0"/>
              </a:rPr>
              <a:t>Хүлцэнгүй</a:t>
            </a:r>
            <a:endParaRPr lang="en-US" sz="4000" b="1"/>
          </a:p>
        </p:txBody>
      </p:sp>
      <p:grpSp>
        <p:nvGrpSpPr>
          <p:cNvPr id="71684" name="Group 5"/>
          <p:cNvGrpSpPr>
            <a:grpSpLocks noChangeAspect="1"/>
          </p:cNvGrpSpPr>
          <p:nvPr/>
        </p:nvGrpSpPr>
        <p:grpSpPr bwMode="auto">
          <a:xfrm>
            <a:off x="914400" y="1752600"/>
            <a:ext cx="7253288" cy="3252788"/>
            <a:chOff x="1538" y="2678"/>
            <a:chExt cx="9824" cy="3151"/>
          </a:xfrm>
        </p:grpSpPr>
        <p:sp>
          <p:nvSpPr>
            <p:cNvPr id="71685" name="AutoShape 6"/>
            <p:cNvSpPr>
              <a:spLocks noChangeAspect="1" noChangeArrowheads="1"/>
            </p:cNvSpPr>
            <p:nvPr/>
          </p:nvSpPr>
          <p:spPr bwMode="auto">
            <a:xfrm>
              <a:off x="1538" y="2678"/>
              <a:ext cx="9824" cy="3151"/>
            </a:xfrm>
            <a:prstGeom prst="rect">
              <a:avLst/>
            </a:prstGeom>
            <a:solidFill>
              <a:srgbClr val="FFFFFF"/>
            </a:solidFill>
            <a:ln w="9525">
              <a:solidFill>
                <a:srgbClr val="000000"/>
              </a:solidFill>
              <a:miter lim="800000"/>
              <a:headEnd/>
              <a:tailEnd/>
            </a:ln>
          </p:spPr>
          <p:txBody>
            <a:bodyPr/>
            <a:lstStyle/>
            <a:p>
              <a:endParaRPr lang="en-US"/>
            </a:p>
          </p:txBody>
        </p:sp>
        <p:sp>
          <p:nvSpPr>
            <p:cNvPr id="71686" name="Rectangle 7"/>
            <p:cNvSpPr>
              <a:spLocks noChangeArrowheads="1"/>
            </p:cNvSpPr>
            <p:nvPr/>
          </p:nvSpPr>
          <p:spPr bwMode="auto">
            <a:xfrm>
              <a:off x="5804" y="2689"/>
              <a:ext cx="1696" cy="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b="1">
                  <a:solidFill>
                    <a:srgbClr val="800000"/>
                  </a:solidFill>
                  <a:latin typeface="Monotype Corsiva" charset="0"/>
                </a:rPr>
                <a:t>Филиппой 2:6</a:t>
              </a:r>
              <a:endParaRPr lang="en-US"/>
            </a:p>
          </p:txBody>
        </p:sp>
        <p:sp>
          <p:nvSpPr>
            <p:cNvPr id="71687" name="Rectangle 8"/>
            <p:cNvSpPr>
              <a:spLocks noChangeArrowheads="1"/>
            </p:cNvSpPr>
            <p:nvPr/>
          </p:nvSpPr>
          <p:spPr bwMode="auto">
            <a:xfrm>
              <a:off x="7560" y="2689"/>
              <a:ext cx="79" cy="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b="1">
                  <a:solidFill>
                    <a:srgbClr val="800000"/>
                  </a:solidFill>
                  <a:latin typeface="Monotype Corsiva" charset="0"/>
                </a:rPr>
                <a:t>-</a:t>
              </a:r>
              <a:endParaRPr lang="en-US"/>
            </a:p>
          </p:txBody>
        </p:sp>
        <p:sp>
          <p:nvSpPr>
            <p:cNvPr id="71688" name="Rectangle 9"/>
            <p:cNvSpPr>
              <a:spLocks noChangeArrowheads="1"/>
            </p:cNvSpPr>
            <p:nvPr/>
          </p:nvSpPr>
          <p:spPr bwMode="auto">
            <a:xfrm>
              <a:off x="7653" y="2689"/>
              <a:ext cx="241" cy="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b="1">
                  <a:solidFill>
                    <a:srgbClr val="800000"/>
                  </a:solidFill>
                  <a:latin typeface="Monotype Corsiva" charset="0"/>
                </a:rPr>
                <a:t>11</a:t>
              </a:r>
              <a:endParaRPr lang="en-US"/>
            </a:p>
          </p:txBody>
        </p:sp>
        <p:sp>
          <p:nvSpPr>
            <p:cNvPr id="71689" name="Rectangle 10"/>
            <p:cNvSpPr>
              <a:spLocks noChangeArrowheads="1"/>
            </p:cNvSpPr>
            <p:nvPr/>
          </p:nvSpPr>
          <p:spPr bwMode="auto">
            <a:xfrm>
              <a:off x="7940" y="2764"/>
              <a:ext cx="53"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Times" charset="0"/>
                </a:rPr>
                <a:t> </a:t>
              </a:r>
              <a:endParaRPr lang="en-US"/>
            </a:p>
          </p:txBody>
        </p:sp>
        <p:sp>
          <p:nvSpPr>
            <p:cNvPr id="71690" name="Rectangle 11"/>
            <p:cNvSpPr>
              <a:spLocks noChangeArrowheads="1"/>
            </p:cNvSpPr>
            <p:nvPr/>
          </p:nvSpPr>
          <p:spPr bwMode="auto">
            <a:xfrm>
              <a:off x="2764" y="3630"/>
              <a:ext cx="206"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Times" charset="0"/>
                </a:rPr>
                <a:t>—</a:t>
              </a:r>
              <a:endParaRPr lang="en-US"/>
            </a:p>
          </p:txBody>
        </p:sp>
        <p:sp>
          <p:nvSpPr>
            <p:cNvPr id="71691" name="Rectangle 12"/>
            <p:cNvSpPr>
              <a:spLocks noChangeArrowheads="1"/>
            </p:cNvSpPr>
            <p:nvPr/>
          </p:nvSpPr>
          <p:spPr bwMode="auto">
            <a:xfrm>
              <a:off x="3002" y="3630"/>
              <a:ext cx="6184" cy="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latin typeface="Times New Roman" charset="0"/>
                </a:rPr>
                <a:t>Бурхантай тэгш байхыг Өөртөө хадгалах зүйл гэж үзсэнгүй</a:t>
              </a:r>
              <a:r>
                <a:rPr lang="en-US" sz="1200">
                  <a:solidFill>
                    <a:srgbClr val="000000"/>
                  </a:solidFill>
                  <a:latin typeface="Times New Roman" charset="0"/>
                </a:rPr>
                <a:t> </a:t>
              </a:r>
              <a:endParaRPr lang="en-US"/>
            </a:p>
          </p:txBody>
        </p:sp>
        <p:sp>
          <p:nvSpPr>
            <p:cNvPr id="71692" name="Rectangle 13"/>
            <p:cNvSpPr>
              <a:spLocks noChangeArrowheads="1"/>
            </p:cNvSpPr>
            <p:nvPr/>
          </p:nvSpPr>
          <p:spPr bwMode="auto">
            <a:xfrm>
              <a:off x="7062" y="3630"/>
              <a:ext cx="52"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Times" charset="0"/>
                </a:rPr>
                <a:t> </a:t>
              </a:r>
              <a:endParaRPr lang="en-US"/>
            </a:p>
          </p:txBody>
        </p:sp>
        <p:sp>
          <p:nvSpPr>
            <p:cNvPr id="71693" name="Rectangle 14"/>
            <p:cNvSpPr>
              <a:spLocks noChangeArrowheads="1"/>
            </p:cNvSpPr>
            <p:nvPr/>
          </p:nvSpPr>
          <p:spPr bwMode="auto">
            <a:xfrm>
              <a:off x="2432" y="3315"/>
              <a:ext cx="207"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Times" charset="0"/>
                </a:rPr>
                <a:t>—</a:t>
              </a:r>
              <a:endParaRPr lang="en-US"/>
            </a:p>
          </p:txBody>
        </p:sp>
        <p:sp>
          <p:nvSpPr>
            <p:cNvPr id="71694" name="Rectangle 15"/>
            <p:cNvSpPr>
              <a:spLocks noChangeArrowheads="1"/>
            </p:cNvSpPr>
            <p:nvPr/>
          </p:nvSpPr>
          <p:spPr bwMode="auto">
            <a:xfrm>
              <a:off x="5926" y="3315"/>
              <a:ext cx="53"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Times" charset="0"/>
                </a:rPr>
                <a:t> </a:t>
              </a:r>
              <a:endParaRPr lang="en-US"/>
            </a:p>
          </p:txBody>
        </p:sp>
        <p:sp>
          <p:nvSpPr>
            <p:cNvPr id="71695" name="Rectangle 16"/>
            <p:cNvSpPr>
              <a:spLocks noChangeArrowheads="1"/>
            </p:cNvSpPr>
            <p:nvPr/>
          </p:nvSpPr>
          <p:spPr bwMode="auto">
            <a:xfrm>
              <a:off x="3194" y="3931"/>
              <a:ext cx="206"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Times" charset="0"/>
                </a:rPr>
                <a:t>—</a:t>
              </a:r>
              <a:endParaRPr lang="en-US"/>
            </a:p>
          </p:txBody>
        </p:sp>
        <p:sp>
          <p:nvSpPr>
            <p:cNvPr id="71696" name="Rectangle 17"/>
            <p:cNvSpPr>
              <a:spLocks noChangeArrowheads="1"/>
            </p:cNvSpPr>
            <p:nvPr/>
          </p:nvSpPr>
          <p:spPr bwMode="auto">
            <a:xfrm>
              <a:off x="3437" y="3931"/>
              <a:ext cx="3311" cy="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latin typeface="Times New Roman" charset="0"/>
                </a:rPr>
                <a:t>Тэгш эрхээс Өөрийгөө хоослож</a:t>
              </a:r>
              <a:r>
                <a:rPr lang="en-US" sz="1200">
                  <a:solidFill>
                    <a:srgbClr val="000000"/>
                  </a:solidFill>
                  <a:latin typeface="Times New Roman" charset="0"/>
                </a:rPr>
                <a:t> </a:t>
              </a:r>
              <a:endParaRPr lang="en-US"/>
            </a:p>
          </p:txBody>
        </p:sp>
        <p:sp>
          <p:nvSpPr>
            <p:cNvPr id="71697" name="Rectangle 18"/>
            <p:cNvSpPr>
              <a:spLocks noChangeArrowheads="1"/>
            </p:cNvSpPr>
            <p:nvPr/>
          </p:nvSpPr>
          <p:spPr bwMode="auto">
            <a:xfrm>
              <a:off x="7031" y="3931"/>
              <a:ext cx="53"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Times" charset="0"/>
                </a:rPr>
                <a:t> </a:t>
              </a:r>
              <a:endParaRPr lang="en-US"/>
            </a:p>
          </p:txBody>
        </p:sp>
        <p:sp>
          <p:nvSpPr>
            <p:cNvPr id="71698" name="Rectangle 19"/>
            <p:cNvSpPr>
              <a:spLocks noChangeArrowheads="1"/>
            </p:cNvSpPr>
            <p:nvPr/>
          </p:nvSpPr>
          <p:spPr bwMode="auto">
            <a:xfrm>
              <a:off x="3628" y="4204"/>
              <a:ext cx="206" cy="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Times" charset="0"/>
                </a:rPr>
                <a:t>—</a:t>
              </a:r>
              <a:endParaRPr lang="en-US"/>
            </a:p>
          </p:txBody>
        </p:sp>
        <p:sp>
          <p:nvSpPr>
            <p:cNvPr id="71699" name="Rectangle 20"/>
            <p:cNvSpPr>
              <a:spLocks noChangeArrowheads="1"/>
            </p:cNvSpPr>
            <p:nvPr/>
          </p:nvSpPr>
          <p:spPr bwMode="auto">
            <a:xfrm>
              <a:off x="3867" y="4204"/>
              <a:ext cx="4207" cy="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latin typeface="Times" charset="0"/>
                </a:rPr>
                <a:t>t</a:t>
              </a:r>
              <a:r>
                <a:rPr lang="en-US" sz="1400">
                  <a:solidFill>
                    <a:srgbClr val="000000"/>
                  </a:solidFill>
                  <a:latin typeface="Times New Roman" charset="0"/>
                </a:rPr>
                <a:t>Боолын дүрийг авч</a:t>
              </a:r>
              <a:r>
                <a:rPr lang="en-US" sz="1400">
                  <a:solidFill>
                    <a:srgbClr val="000000"/>
                  </a:solidFill>
                </a:rPr>
                <a:t>,</a:t>
              </a:r>
              <a:r>
                <a:rPr lang="en-US" sz="1400">
                  <a:solidFill>
                    <a:srgbClr val="000000"/>
                  </a:solidFill>
                  <a:latin typeface="Times New Roman" charset="0"/>
                </a:rPr>
                <a:t> хүнтэй адил болжээ</a:t>
              </a:r>
              <a:endParaRPr lang="en-US" sz="1400"/>
            </a:p>
          </p:txBody>
        </p:sp>
        <p:sp>
          <p:nvSpPr>
            <p:cNvPr id="71700" name="Rectangle 21"/>
            <p:cNvSpPr>
              <a:spLocks noChangeArrowheads="1"/>
            </p:cNvSpPr>
            <p:nvPr/>
          </p:nvSpPr>
          <p:spPr bwMode="auto">
            <a:xfrm>
              <a:off x="8118" y="4204"/>
              <a:ext cx="53" cy="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Times" charset="0"/>
                </a:rPr>
                <a:t> </a:t>
              </a:r>
              <a:endParaRPr lang="en-US"/>
            </a:p>
          </p:txBody>
        </p:sp>
        <p:sp>
          <p:nvSpPr>
            <p:cNvPr id="71701" name="Rectangle 22"/>
            <p:cNvSpPr>
              <a:spLocks noChangeArrowheads="1"/>
            </p:cNvSpPr>
            <p:nvPr/>
          </p:nvSpPr>
          <p:spPr bwMode="auto">
            <a:xfrm>
              <a:off x="4056" y="4491"/>
              <a:ext cx="206"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Times" charset="0"/>
                </a:rPr>
                <a:t>—</a:t>
              </a:r>
              <a:endParaRPr lang="en-US"/>
            </a:p>
          </p:txBody>
        </p:sp>
        <p:sp>
          <p:nvSpPr>
            <p:cNvPr id="71702" name="Rectangle 23"/>
            <p:cNvSpPr>
              <a:spLocks noChangeArrowheads="1"/>
            </p:cNvSpPr>
            <p:nvPr/>
          </p:nvSpPr>
          <p:spPr bwMode="auto">
            <a:xfrm>
              <a:off x="4294" y="4491"/>
              <a:ext cx="3649" cy="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latin typeface="Times New Roman" charset="0"/>
                </a:rPr>
                <a:t>Үхэлд ч хүртэл дуулгавартай байж</a:t>
              </a:r>
              <a:r>
                <a:rPr lang="en-US" sz="1200">
                  <a:solidFill>
                    <a:srgbClr val="000000"/>
                  </a:solidFill>
                </a:rPr>
                <a:t> </a:t>
              </a:r>
              <a:endParaRPr lang="en-US"/>
            </a:p>
          </p:txBody>
        </p:sp>
        <p:sp>
          <p:nvSpPr>
            <p:cNvPr id="71703" name="Rectangle 24"/>
            <p:cNvSpPr>
              <a:spLocks noChangeArrowheads="1"/>
            </p:cNvSpPr>
            <p:nvPr/>
          </p:nvSpPr>
          <p:spPr bwMode="auto">
            <a:xfrm>
              <a:off x="6972" y="4491"/>
              <a:ext cx="52"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Times" charset="0"/>
                </a:rPr>
                <a:t> </a:t>
              </a:r>
              <a:endParaRPr lang="en-US"/>
            </a:p>
          </p:txBody>
        </p:sp>
        <p:sp>
          <p:nvSpPr>
            <p:cNvPr id="71704" name="Rectangle 25"/>
            <p:cNvSpPr>
              <a:spLocks noChangeArrowheads="1"/>
            </p:cNvSpPr>
            <p:nvPr/>
          </p:nvSpPr>
          <p:spPr bwMode="auto">
            <a:xfrm>
              <a:off x="4482" y="4789"/>
              <a:ext cx="206"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Times" charset="0"/>
                </a:rPr>
                <a:t>—</a:t>
              </a:r>
              <a:endParaRPr lang="en-US"/>
            </a:p>
          </p:txBody>
        </p:sp>
        <p:sp>
          <p:nvSpPr>
            <p:cNvPr id="71705" name="Rectangle 26"/>
            <p:cNvSpPr>
              <a:spLocks noChangeArrowheads="1"/>
            </p:cNvSpPr>
            <p:nvPr/>
          </p:nvSpPr>
          <p:spPr bwMode="auto">
            <a:xfrm>
              <a:off x="4721" y="4790"/>
              <a:ext cx="3417" cy="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r>
                <a:rPr lang="mn-MN" sz="1400">
                  <a:latin typeface="Times New Roman" charset="0"/>
                </a:rPr>
                <a:t>Загалмайд цовдлуулж </a:t>
              </a:r>
              <a:r>
                <a:rPr lang="mn-MN" sz="1400"/>
                <a:t>ү</a:t>
              </a:r>
              <a:r>
                <a:rPr lang="mn-MN" sz="1400">
                  <a:latin typeface="Times New Roman" charset="0"/>
                </a:rPr>
                <a:t>хсэн</a:t>
              </a:r>
              <a:r>
                <a:rPr lang="mn-MN" sz="1400"/>
                <a:t>.</a:t>
              </a:r>
              <a:endParaRPr lang="en-US" sz="1400"/>
            </a:p>
          </p:txBody>
        </p:sp>
        <p:sp>
          <p:nvSpPr>
            <p:cNvPr id="71706" name="Rectangle 27"/>
            <p:cNvSpPr>
              <a:spLocks noChangeArrowheads="1"/>
            </p:cNvSpPr>
            <p:nvPr/>
          </p:nvSpPr>
          <p:spPr bwMode="auto">
            <a:xfrm>
              <a:off x="6541" y="4789"/>
              <a:ext cx="53"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Times" charset="0"/>
                </a:rPr>
                <a:t> </a:t>
              </a:r>
              <a:endParaRPr lang="en-US"/>
            </a:p>
          </p:txBody>
        </p:sp>
        <p:sp>
          <p:nvSpPr>
            <p:cNvPr id="71707" name="Rectangle 28"/>
            <p:cNvSpPr>
              <a:spLocks noChangeArrowheads="1"/>
            </p:cNvSpPr>
            <p:nvPr/>
          </p:nvSpPr>
          <p:spPr bwMode="auto">
            <a:xfrm>
              <a:off x="1555" y="3049"/>
              <a:ext cx="544" cy="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mn-MN" sz="1200">
                  <a:latin typeface="Times New Roman" charset="0"/>
                </a:rPr>
                <a:t>Христ</a:t>
              </a:r>
              <a:endParaRPr lang="en-US"/>
            </a:p>
          </p:txBody>
        </p:sp>
        <p:sp>
          <p:nvSpPr>
            <p:cNvPr id="71708" name="Rectangle 29"/>
            <p:cNvSpPr>
              <a:spLocks noChangeArrowheads="1"/>
            </p:cNvSpPr>
            <p:nvPr/>
          </p:nvSpPr>
          <p:spPr bwMode="auto">
            <a:xfrm>
              <a:off x="2142" y="3049"/>
              <a:ext cx="53" cy="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Times" charset="0"/>
                </a:rPr>
                <a:t> </a:t>
              </a:r>
              <a:endParaRPr lang="en-US"/>
            </a:p>
          </p:txBody>
        </p:sp>
        <p:sp>
          <p:nvSpPr>
            <p:cNvPr id="71709" name="Rectangle 30"/>
            <p:cNvSpPr>
              <a:spLocks noChangeArrowheads="1"/>
            </p:cNvSpPr>
            <p:nvPr/>
          </p:nvSpPr>
          <p:spPr bwMode="auto">
            <a:xfrm>
              <a:off x="1555" y="3339"/>
              <a:ext cx="783" cy="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mn-MN" sz="1600" b="1">
                  <a:solidFill>
                    <a:srgbClr val="000000"/>
                  </a:solidFill>
                  <a:latin typeface="Times New Roman" charset="0"/>
                </a:rPr>
                <a:t>Алдар</a:t>
              </a:r>
              <a:endParaRPr lang="en-US" sz="1600"/>
            </a:p>
          </p:txBody>
        </p:sp>
        <p:sp>
          <p:nvSpPr>
            <p:cNvPr id="71710" name="Rectangle 31"/>
            <p:cNvSpPr>
              <a:spLocks noChangeArrowheads="1"/>
            </p:cNvSpPr>
            <p:nvPr/>
          </p:nvSpPr>
          <p:spPr bwMode="auto">
            <a:xfrm>
              <a:off x="2195" y="3390"/>
              <a:ext cx="52"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Times" charset="0"/>
                </a:rPr>
                <a:t> </a:t>
              </a:r>
              <a:endParaRPr lang="en-US"/>
            </a:p>
          </p:txBody>
        </p:sp>
        <p:sp>
          <p:nvSpPr>
            <p:cNvPr id="71711" name="Rectangle 32"/>
            <p:cNvSpPr>
              <a:spLocks noChangeArrowheads="1"/>
            </p:cNvSpPr>
            <p:nvPr/>
          </p:nvSpPr>
          <p:spPr bwMode="auto">
            <a:xfrm>
              <a:off x="8498" y="3218"/>
              <a:ext cx="783" cy="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mn-MN" sz="1600" b="1">
                  <a:latin typeface="Times New Roman" charset="0"/>
                </a:rPr>
                <a:t>Алдар</a:t>
              </a:r>
              <a:endParaRPr lang="en-US" sz="1600"/>
            </a:p>
          </p:txBody>
        </p:sp>
        <p:sp>
          <p:nvSpPr>
            <p:cNvPr id="71712" name="Rectangle 33"/>
            <p:cNvSpPr>
              <a:spLocks noChangeArrowheads="1"/>
            </p:cNvSpPr>
            <p:nvPr/>
          </p:nvSpPr>
          <p:spPr bwMode="auto">
            <a:xfrm>
              <a:off x="9008" y="3524"/>
              <a:ext cx="52"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Times" charset="0"/>
                </a:rPr>
                <a:t> </a:t>
              </a:r>
              <a:endParaRPr lang="en-US"/>
            </a:p>
          </p:txBody>
        </p:sp>
        <p:sp>
          <p:nvSpPr>
            <p:cNvPr id="71713" name="Rectangle 34"/>
            <p:cNvSpPr>
              <a:spLocks noChangeArrowheads="1"/>
            </p:cNvSpPr>
            <p:nvPr/>
          </p:nvSpPr>
          <p:spPr bwMode="auto">
            <a:xfrm>
              <a:off x="1757" y="4656"/>
              <a:ext cx="321" cy="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i="1">
                  <a:solidFill>
                    <a:srgbClr val="000000"/>
                  </a:solidFill>
                  <a:latin typeface="Times" charset="0"/>
                </a:rPr>
                <a:t>2:6</a:t>
              </a:r>
              <a:endParaRPr lang="en-US" sz="1400"/>
            </a:p>
          </p:txBody>
        </p:sp>
        <p:sp>
          <p:nvSpPr>
            <p:cNvPr id="71714" name="Rectangle 35"/>
            <p:cNvSpPr>
              <a:spLocks noChangeArrowheads="1"/>
            </p:cNvSpPr>
            <p:nvPr/>
          </p:nvSpPr>
          <p:spPr bwMode="auto">
            <a:xfrm>
              <a:off x="2076" y="4656"/>
              <a:ext cx="70" cy="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i="1">
                  <a:solidFill>
                    <a:srgbClr val="000000"/>
                  </a:solidFill>
                  <a:latin typeface="Times" charset="0"/>
                </a:rPr>
                <a:t>-</a:t>
              </a:r>
              <a:endParaRPr lang="en-US"/>
            </a:p>
          </p:txBody>
        </p:sp>
        <p:sp>
          <p:nvSpPr>
            <p:cNvPr id="71715" name="Rectangle 36"/>
            <p:cNvSpPr>
              <a:spLocks noChangeArrowheads="1"/>
            </p:cNvSpPr>
            <p:nvPr/>
          </p:nvSpPr>
          <p:spPr bwMode="auto">
            <a:xfrm>
              <a:off x="2155" y="4656"/>
              <a:ext cx="106" cy="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i="1">
                  <a:solidFill>
                    <a:srgbClr val="000000"/>
                  </a:solidFill>
                  <a:latin typeface="Times" charset="0"/>
                </a:rPr>
                <a:t>8</a:t>
              </a:r>
              <a:endParaRPr lang="en-US"/>
            </a:p>
          </p:txBody>
        </p:sp>
        <p:sp>
          <p:nvSpPr>
            <p:cNvPr id="71716" name="Rectangle 37"/>
            <p:cNvSpPr>
              <a:spLocks noChangeArrowheads="1"/>
            </p:cNvSpPr>
            <p:nvPr/>
          </p:nvSpPr>
          <p:spPr bwMode="auto">
            <a:xfrm>
              <a:off x="2276" y="4656"/>
              <a:ext cx="53" cy="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i="1">
                  <a:solidFill>
                    <a:srgbClr val="000000"/>
                  </a:solidFill>
                  <a:latin typeface="Times" charset="0"/>
                </a:rPr>
                <a:t> </a:t>
              </a:r>
              <a:endParaRPr lang="en-US"/>
            </a:p>
          </p:txBody>
        </p:sp>
        <p:sp>
          <p:nvSpPr>
            <p:cNvPr id="71717" name="Rectangle 38"/>
            <p:cNvSpPr>
              <a:spLocks noChangeArrowheads="1"/>
            </p:cNvSpPr>
            <p:nvPr/>
          </p:nvSpPr>
          <p:spPr bwMode="auto">
            <a:xfrm>
              <a:off x="1757" y="4932"/>
              <a:ext cx="1824" cy="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mn-MN" sz="1400" i="1">
                  <a:solidFill>
                    <a:srgbClr val="000000"/>
                  </a:solidFill>
                  <a:latin typeface="Times New Roman" charset="0"/>
                </a:rPr>
                <a:t>Хүлцэнгүй байдал</a:t>
              </a:r>
              <a:endParaRPr lang="en-US" sz="1400"/>
            </a:p>
          </p:txBody>
        </p:sp>
        <p:sp>
          <p:nvSpPr>
            <p:cNvPr id="71718" name="Rectangle 39"/>
            <p:cNvSpPr>
              <a:spLocks noChangeArrowheads="1"/>
            </p:cNvSpPr>
            <p:nvPr/>
          </p:nvSpPr>
          <p:spPr bwMode="auto">
            <a:xfrm>
              <a:off x="2917" y="4926"/>
              <a:ext cx="53"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Times" charset="0"/>
                </a:rPr>
                <a:t> </a:t>
              </a:r>
              <a:endParaRPr lang="en-US"/>
            </a:p>
          </p:txBody>
        </p:sp>
        <p:sp>
          <p:nvSpPr>
            <p:cNvPr id="71719" name="Rectangle 40"/>
            <p:cNvSpPr>
              <a:spLocks noChangeArrowheads="1"/>
            </p:cNvSpPr>
            <p:nvPr/>
          </p:nvSpPr>
          <p:spPr bwMode="auto">
            <a:xfrm>
              <a:off x="9087" y="4796"/>
              <a:ext cx="175" cy="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i="1">
                  <a:solidFill>
                    <a:srgbClr val="000000"/>
                  </a:solidFill>
                  <a:latin typeface="Times" charset="0"/>
                </a:rPr>
                <a:t>2:</a:t>
              </a:r>
              <a:endParaRPr lang="en-US"/>
            </a:p>
          </p:txBody>
        </p:sp>
        <p:sp>
          <p:nvSpPr>
            <p:cNvPr id="71720" name="Rectangle 41"/>
            <p:cNvSpPr>
              <a:spLocks noChangeArrowheads="1"/>
            </p:cNvSpPr>
            <p:nvPr/>
          </p:nvSpPr>
          <p:spPr bwMode="auto">
            <a:xfrm>
              <a:off x="9287" y="4796"/>
              <a:ext cx="105" cy="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i="1">
                  <a:solidFill>
                    <a:srgbClr val="000000"/>
                  </a:solidFill>
                  <a:latin typeface="Times" charset="0"/>
                </a:rPr>
                <a:t>9</a:t>
              </a:r>
              <a:endParaRPr lang="en-US"/>
            </a:p>
          </p:txBody>
        </p:sp>
        <p:sp>
          <p:nvSpPr>
            <p:cNvPr id="71721" name="Rectangle 42"/>
            <p:cNvSpPr>
              <a:spLocks noChangeArrowheads="1"/>
            </p:cNvSpPr>
            <p:nvPr/>
          </p:nvSpPr>
          <p:spPr bwMode="auto">
            <a:xfrm>
              <a:off x="9405" y="4796"/>
              <a:ext cx="70" cy="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i="1">
                  <a:solidFill>
                    <a:srgbClr val="000000"/>
                  </a:solidFill>
                  <a:latin typeface="Times" charset="0"/>
                </a:rPr>
                <a:t>-</a:t>
              </a:r>
              <a:endParaRPr lang="en-US"/>
            </a:p>
          </p:txBody>
        </p:sp>
        <p:sp>
          <p:nvSpPr>
            <p:cNvPr id="71722" name="Rectangle 43"/>
            <p:cNvSpPr>
              <a:spLocks noChangeArrowheads="1"/>
            </p:cNvSpPr>
            <p:nvPr/>
          </p:nvSpPr>
          <p:spPr bwMode="auto">
            <a:xfrm>
              <a:off x="9485" y="4796"/>
              <a:ext cx="206" cy="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i="1">
                  <a:solidFill>
                    <a:srgbClr val="000000"/>
                  </a:solidFill>
                  <a:latin typeface="Times" charset="0"/>
                </a:rPr>
                <a:t>11</a:t>
              </a:r>
              <a:endParaRPr lang="en-US"/>
            </a:p>
          </p:txBody>
        </p:sp>
        <p:sp>
          <p:nvSpPr>
            <p:cNvPr id="71723" name="Rectangle 44"/>
            <p:cNvSpPr>
              <a:spLocks noChangeArrowheads="1"/>
            </p:cNvSpPr>
            <p:nvPr/>
          </p:nvSpPr>
          <p:spPr bwMode="auto">
            <a:xfrm>
              <a:off x="9724" y="4796"/>
              <a:ext cx="52" cy="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i="1">
                  <a:solidFill>
                    <a:srgbClr val="000000"/>
                  </a:solidFill>
                  <a:latin typeface="Times" charset="0"/>
                </a:rPr>
                <a:t> </a:t>
              </a:r>
              <a:endParaRPr lang="en-US"/>
            </a:p>
          </p:txBody>
        </p:sp>
        <p:sp>
          <p:nvSpPr>
            <p:cNvPr id="71724" name="Rectangle 45"/>
            <p:cNvSpPr>
              <a:spLocks noChangeArrowheads="1"/>
            </p:cNvSpPr>
            <p:nvPr/>
          </p:nvSpPr>
          <p:spPr bwMode="auto">
            <a:xfrm>
              <a:off x="9087" y="5072"/>
              <a:ext cx="1651" cy="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mn-MN" sz="1400">
                  <a:latin typeface="Times New Roman" charset="0"/>
                </a:rPr>
                <a:t>Өргөмжлөгдсөн</a:t>
              </a:r>
              <a:endParaRPr lang="en-US" sz="1400"/>
            </a:p>
          </p:txBody>
        </p:sp>
        <p:sp>
          <p:nvSpPr>
            <p:cNvPr id="71725" name="Rectangle 46"/>
            <p:cNvSpPr>
              <a:spLocks noChangeArrowheads="1"/>
            </p:cNvSpPr>
            <p:nvPr/>
          </p:nvSpPr>
          <p:spPr bwMode="auto">
            <a:xfrm>
              <a:off x="10086" y="5066"/>
              <a:ext cx="53"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Times" charset="0"/>
                </a:rPr>
                <a:t> </a:t>
              </a:r>
              <a:endParaRPr lang="en-US"/>
            </a:p>
          </p:txBody>
        </p:sp>
        <p:sp>
          <p:nvSpPr>
            <p:cNvPr id="71726" name="Rectangle 47"/>
            <p:cNvSpPr>
              <a:spLocks noChangeArrowheads="1"/>
            </p:cNvSpPr>
            <p:nvPr/>
          </p:nvSpPr>
          <p:spPr bwMode="auto">
            <a:xfrm>
              <a:off x="9171" y="3489"/>
              <a:ext cx="2191" cy="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r>
                <a:rPr lang="mn-MN" sz="1400">
                  <a:latin typeface="Times New Roman" charset="0"/>
                </a:rPr>
                <a:t>Эзэн танигдах болно</a:t>
              </a:r>
              <a:r>
                <a:rPr lang="mn-MN" sz="1400"/>
                <a:t>.</a:t>
              </a:r>
              <a:endParaRPr lang="en-US" sz="1400"/>
            </a:p>
          </p:txBody>
        </p:sp>
        <p:sp>
          <p:nvSpPr>
            <p:cNvPr id="71727" name="Rectangle 48"/>
            <p:cNvSpPr>
              <a:spLocks noChangeArrowheads="1"/>
            </p:cNvSpPr>
            <p:nvPr/>
          </p:nvSpPr>
          <p:spPr bwMode="auto">
            <a:xfrm>
              <a:off x="9218" y="3758"/>
              <a:ext cx="1" cy="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a:p>
          </p:txBody>
        </p:sp>
        <p:sp>
          <p:nvSpPr>
            <p:cNvPr id="71728" name="Rectangle 49"/>
            <p:cNvSpPr>
              <a:spLocks noChangeArrowheads="1"/>
            </p:cNvSpPr>
            <p:nvPr/>
          </p:nvSpPr>
          <p:spPr bwMode="auto">
            <a:xfrm>
              <a:off x="10617" y="3764"/>
              <a:ext cx="53"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Times" charset="0"/>
                </a:rPr>
                <a:t> </a:t>
              </a:r>
              <a:endParaRPr lang="en-US"/>
            </a:p>
          </p:txBody>
        </p:sp>
        <p:sp>
          <p:nvSpPr>
            <p:cNvPr id="71729" name="Line 50"/>
            <p:cNvSpPr>
              <a:spLocks noChangeShapeType="1"/>
            </p:cNvSpPr>
            <p:nvPr/>
          </p:nvSpPr>
          <p:spPr bwMode="auto">
            <a:xfrm>
              <a:off x="6728" y="5220"/>
              <a:ext cx="2" cy="436"/>
            </a:xfrm>
            <a:prstGeom prst="line">
              <a:avLst/>
            </a:prstGeom>
            <a:noFill/>
            <a:ln w="5016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730" name="Line 51"/>
            <p:cNvSpPr>
              <a:spLocks noChangeShapeType="1"/>
            </p:cNvSpPr>
            <p:nvPr/>
          </p:nvSpPr>
          <p:spPr bwMode="auto">
            <a:xfrm>
              <a:off x="6584" y="5365"/>
              <a:ext cx="290" cy="2"/>
            </a:xfrm>
            <a:prstGeom prst="line">
              <a:avLst/>
            </a:prstGeom>
            <a:noFill/>
            <a:ln w="5016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731" name="Line 52"/>
            <p:cNvSpPr>
              <a:spLocks noChangeShapeType="1"/>
            </p:cNvSpPr>
            <p:nvPr/>
          </p:nvSpPr>
          <p:spPr bwMode="auto">
            <a:xfrm>
              <a:off x="1842" y="3344"/>
              <a:ext cx="431" cy="1"/>
            </a:xfrm>
            <a:prstGeom prst="line">
              <a:avLst/>
            </a:prstGeom>
            <a:noFill/>
            <a:ln w="26035">
              <a:solidFill>
                <a:srgbClr val="20202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732" name="Line 53"/>
            <p:cNvSpPr>
              <a:spLocks noChangeShapeType="1"/>
            </p:cNvSpPr>
            <p:nvPr/>
          </p:nvSpPr>
          <p:spPr bwMode="auto">
            <a:xfrm flipV="1">
              <a:off x="2273" y="3344"/>
              <a:ext cx="1" cy="289"/>
            </a:xfrm>
            <a:prstGeom prst="line">
              <a:avLst/>
            </a:prstGeom>
            <a:noFill/>
            <a:ln w="26035">
              <a:solidFill>
                <a:srgbClr val="20202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733" name="Line 54"/>
            <p:cNvSpPr>
              <a:spLocks noChangeShapeType="1"/>
            </p:cNvSpPr>
            <p:nvPr/>
          </p:nvSpPr>
          <p:spPr bwMode="auto">
            <a:xfrm>
              <a:off x="2273" y="3633"/>
              <a:ext cx="431" cy="1"/>
            </a:xfrm>
            <a:prstGeom prst="line">
              <a:avLst/>
            </a:prstGeom>
            <a:noFill/>
            <a:ln w="26035">
              <a:solidFill>
                <a:srgbClr val="20202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734" name="Line 55"/>
            <p:cNvSpPr>
              <a:spLocks noChangeShapeType="1"/>
            </p:cNvSpPr>
            <p:nvPr/>
          </p:nvSpPr>
          <p:spPr bwMode="auto">
            <a:xfrm flipV="1">
              <a:off x="2704" y="3633"/>
              <a:ext cx="1" cy="289"/>
            </a:xfrm>
            <a:prstGeom prst="line">
              <a:avLst/>
            </a:prstGeom>
            <a:noFill/>
            <a:ln w="26035">
              <a:solidFill>
                <a:srgbClr val="20202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735" name="Line 56"/>
            <p:cNvSpPr>
              <a:spLocks noChangeShapeType="1"/>
            </p:cNvSpPr>
            <p:nvPr/>
          </p:nvSpPr>
          <p:spPr bwMode="auto">
            <a:xfrm>
              <a:off x="2704" y="3922"/>
              <a:ext cx="431" cy="1"/>
            </a:xfrm>
            <a:prstGeom prst="line">
              <a:avLst/>
            </a:prstGeom>
            <a:noFill/>
            <a:ln w="26035">
              <a:solidFill>
                <a:srgbClr val="20202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736" name="Line 57"/>
            <p:cNvSpPr>
              <a:spLocks noChangeShapeType="1"/>
            </p:cNvSpPr>
            <p:nvPr/>
          </p:nvSpPr>
          <p:spPr bwMode="auto">
            <a:xfrm flipV="1">
              <a:off x="3135" y="3922"/>
              <a:ext cx="1" cy="288"/>
            </a:xfrm>
            <a:prstGeom prst="line">
              <a:avLst/>
            </a:prstGeom>
            <a:noFill/>
            <a:ln w="26035">
              <a:solidFill>
                <a:srgbClr val="20202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737" name="Line 58"/>
            <p:cNvSpPr>
              <a:spLocks noChangeShapeType="1"/>
            </p:cNvSpPr>
            <p:nvPr/>
          </p:nvSpPr>
          <p:spPr bwMode="auto">
            <a:xfrm>
              <a:off x="3135" y="4210"/>
              <a:ext cx="432" cy="1"/>
            </a:xfrm>
            <a:prstGeom prst="line">
              <a:avLst/>
            </a:prstGeom>
            <a:noFill/>
            <a:ln w="26035">
              <a:solidFill>
                <a:srgbClr val="20202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738" name="Line 59"/>
            <p:cNvSpPr>
              <a:spLocks noChangeShapeType="1"/>
            </p:cNvSpPr>
            <p:nvPr/>
          </p:nvSpPr>
          <p:spPr bwMode="auto">
            <a:xfrm flipV="1">
              <a:off x="3567" y="4210"/>
              <a:ext cx="1" cy="289"/>
            </a:xfrm>
            <a:prstGeom prst="line">
              <a:avLst/>
            </a:prstGeom>
            <a:noFill/>
            <a:ln w="26035">
              <a:solidFill>
                <a:srgbClr val="20202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739" name="Line 60"/>
            <p:cNvSpPr>
              <a:spLocks noChangeShapeType="1"/>
            </p:cNvSpPr>
            <p:nvPr/>
          </p:nvSpPr>
          <p:spPr bwMode="auto">
            <a:xfrm>
              <a:off x="3567" y="4499"/>
              <a:ext cx="431" cy="1"/>
            </a:xfrm>
            <a:prstGeom prst="line">
              <a:avLst/>
            </a:prstGeom>
            <a:noFill/>
            <a:ln w="26035">
              <a:solidFill>
                <a:srgbClr val="20202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740" name="Line 61"/>
            <p:cNvSpPr>
              <a:spLocks noChangeShapeType="1"/>
            </p:cNvSpPr>
            <p:nvPr/>
          </p:nvSpPr>
          <p:spPr bwMode="auto">
            <a:xfrm flipV="1">
              <a:off x="3998" y="4499"/>
              <a:ext cx="1" cy="288"/>
            </a:xfrm>
            <a:prstGeom prst="line">
              <a:avLst/>
            </a:prstGeom>
            <a:noFill/>
            <a:ln w="26035">
              <a:solidFill>
                <a:srgbClr val="20202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741" name="Line 62"/>
            <p:cNvSpPr>
              <a:spLocks noChangeShapeType="1"/>
            </p:cNvSpPr>
            <p:nvPr/>
          </p:nvSpPr>
          <p:spPr bwMode="auto">
            <a:xfrm>
              <a:off x="3998" y="4787"/>
              <a:ext cx="431" cy="1"/>
            </a:xfrm>
            <a:prstGeom prst="line">
              <a:avLst/>
            </a:prstGeom>
            <a:noFill/>
            <a:ln w="26035">
              <a:solidFill>
                <a:srgbClr val="20202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742" name="Line 63"/>
            <p:cNvSpPr>
              <a:spLocks noChangeShapeType="1"/>
            </p:cNvSpPr>
            <p:nvPr/>
          </p:nvSpPr>
          <p:spPr bwMode="auto">
            <a:xfrm flipV="1">
              <a:off x="4429" y="4787"/>
              <a:ext cx="1" cy="289"/>
            </a:xfrm>
            <a:prstGeom prst="line">
              <a:avLst/>
            </a:prstGeom>
            <a:noFill/>
            <a:ln w="26035">
              <a:solidFill>
                <a:srgbClr val="20202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743" name="Line 64"/>
            <p:cNvSpPr>
              <a:spLocks noChangeShapeType="1"/>
            </p:cNvSpPr>
            <p:nvPr/>
          </p:nvSpPr>
          <p:spPr bwMode="auto">
            <a:xfrm>
              <a:off x="4429" y="5076"/>
              <a:ext cx="431" cy="1"/>
            </a:xfrm>
            <a:prstGeom prst="line">
              <a:avLst/>
            </a:prstGeom>
            <a:noFill/>
            <a:ln w="26035">
              <a:solidFill>
                <a:srgbClr val="20202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744" name="Line 65"/>
            <p:cNvSpPr>
              <a:spLocks noChangeShapeType="1"/>
            </p:cNvSpPr>
            <p:nvPr/>
          </p:nvSpPr>
          <p:spPr bwMode="auto">
            <a:xfrm flipV="1">
              <a:off x="4860" y="5076"/>
              <a:ext cx="1" cy="289"/>
            </a:xfrm>
            <a:prstGeom prst="line">
              <a:avLst/>
            </a:prstGeom>
            <a:noFill/>
            <a:ln w="26035">
              <a:solidFill>
                <a:srgbClr val="20202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745" name="Line 66"/>
            <p:cNvSpPr>
              <a:spLocks noChangeShapeType="1"/>
            </p:cNvSpPr>
            <p:nvPr/>
          </p:nvSpPr>
          <p:spPr bwMode="auto">
            <a:xfrm>
              <a:off x="4860" y="5365"/>
              <a:ext cx="431" cy="1"/>
            </a:xfrm>
            <a:prstGeom prst="line">
              <a:avLst/>
            </a:prstGeom>
            <a:noFill/>
            <a:ln w="26035">
              <a:solidFill>
                <a:srgbClr val="20202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746" name="Line 67"/>
            <p:cNvSpPr>
              <a:spLocks noChangeShapeType="1"/>
            </p:cNvSpPr>
            <p:nvPr/>
          </p:nvSpPr>
          <p:spPr bwMode="auto">
            <a:xfrm flipV="1">
              <a:off x="5291" y="5365"/>
              <a:ext cx="1" cy="288"/>
            </a:xfrm>
            <a:prstGeom prst="line">
              <a:avLst/>
            </a:prstGeom>
            <a:noFill/>
            <a:ln w="26035">
              <a:solidFill>
                <a:srgbClr val="20202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747" name="Line 68"/>
            <p:cNvSpPr>
              <a:spLocks noChangeShapeType="1"/>
            </p:cNvSpPr>
            <p:nvPr/>
          </p:nvSpPr>
          <p:spPr bwMode="auto">
            <a:xfrm>
              <a:off x="5291" y="5653"/>
              <a:ext cx="2012" cy="1"/>
            </a:xfrm>
            <a:prstGeom prst="line">
              <a:avLst/>
            </a:prstGeom>
            <a:noFill/>
            <a:ln w="26035">
              <a:solidFill>
                <a:srgbClr val="20202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748" name="Freeform 69"/>
            <p:cNvSpPr>
              <a:spLocks noEditPoints="1"/>
            </p:cNvSpPr>
            <p:nvPr/>
          </p:nvSpPr>
          <p:spPr bwMode="auto">
            <a:xfrm>
              <a:off x="7274" y="3893"/>
              <a:ext cx="1782" cy="1789"/>
            </a:xfrm>
            <a:custGeom>
              <a:avLst/>
              <a:gdLst>
                <a:gd name="T0" fmla="*/ 0 w 1782"/>
                <a:gd name="T1" fmla="*/ 1732 h 1789"/>
                <a:gd name="T2" fmla="*/ 1641 w 1782"/>
                <a:gd name="T3" fmla="*/ 84 h 1789"/>
                <a:gd name="T4" fmla="*/ 1698 w 1782"/>
                <a:gd name="T5" fmla="*/ 142 h 1789"/>
                <a:gd name="T6" fmla="*/ 55 w 1782"/>
                <a:gd name="T7" fmla="*/ 1789 h 1789"/>
                <a:gd name="T8" fmla="*/ 0 w 1782"/>
                <a:gd name="T9" fmla="*/ 1732 h 1789"/>
                <a:gd name="T10" fmla="*/ 1499 w 1782"/>
                <a:gd name="T11" fmla="*/ 0 h 1789"/>
                <a:gd name="T12" fmla="*/ 1753 w 1782"/>
                <a:gd name="T13" fmla="*/ 29 h 1789"/>
                <a:gd name="T14" fmla="*/ 1782 w 1782"/>
                <a:gd name="T15" fmla="*/ 284 h 1789"/>
                <a:gd name="T16" fmla="*/ 1499 w 1782"/>
                <a:gd name="T17" fmla="*/ 0 h 178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82"/>
                <a:gd name="T28" fmla="*/ 0 h 1789"/>
                <a:gd name="T29" fmla="*/ 1782 w 1782"/>
                <a:gd name="T30" fmla="*/ 1789 h 178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82" h="1789">
                  <a:moveTo>
                    <a:pt x="0" y="1732"/>
                  </a:moveTo>
                  <a:lnTo>
                    <a:pt x="1641" y="84"/>
                  </a:lnTo>
                  <a:lnTo>
                    <a:pt x="1698" y="142"/>
                  </a:lnTo>
                  <a:lnTo>
                    <a:pt x="55" y="1789"/>
                  </a:lnTo>
                  <a:lnTo>
                    <a:pt x="0" y="1732"/>
                  </a:lnTo>
                  <a:close/>
                  <a:moveTo>
                    <a:pt x="1499" y="0"/>
                  </a:moveTo>
                  <a:lnTo>
                    <a:pt x="1753" y="29"/>
                  </a:lnTo>
                  <a:lnTo>
                    <a:pt x="1782" y="284"/>
                  </a:lnTo>
                  <a:lnTo>
                    <a:pt x="1499" y="0"/>
                  </a:lnTo>
                  <a:close/>
                </a:path>
              </a:pathLst>
            </a:custGeom>
            <a:solidFill>
              <a:srgbClr val="000088"/>
            </a:solidFill>
            <a:ln w="1270">
              <a:solidFill>
                <a:srgbClr val="000088"/>
              </a:solidFill>
              <a:round/>
              <a:headEnd/>
              <a:tailEnd/>
            </a:ln>
          </p:spPr>
          <p:txBody>
            <a:bodyPr/>
            <a:lstStyle/>
            <a:p>
              <a:endParaRPr lang="en-US"/>
            </a:p>
          </p:txBody>
        </p:sp>
        <p:sp>
          <p:nvSpPr>
            <p:cNvPr id="71749" name="Rectangle 70"/>
            <p:cNvSpPr>
              <a:spLocks noChangeArrowheads="1"/>
            </p:cNvSpPr>
            <p:nvPr/>
          </p:nvSpPr>
          <p:spPr bwMode="auto">
            <a:xfrm>
              <a:off x="2378" y="3218"/>
              <a:ext cx="4708"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p>
              <a:r>
                <a:rPr lang="en-US" sz="1400">
                  <a:solidFill>
                    <a:srgbClr val="000000"/>
                  </a:solidFill>
                  <a:latin typeface="Times New Roman" charset="0"/>
                </a:rPr>
                <a:t>Үргэлж Бурханы</a:t>
              </a:r>
              <a:r>
                <a:rPr lang="en-US" sz="1400">
                  <a:solidFill>
                    <a:srgbClr val="000000"/>
                  </a:solidFill>
                </a:rPr>
                <a:t> </a:t>
              </a:r>
              <a:r>
                <a:rPr lang="en-US" sz="1400">
                  <a:solidFill>
                    <a:srgbClr val="000000"/>
                  </a:solidFill>
                  <a:latin typeface="Times New Roman" charset="0"/>
                </a:rPr>
                <a:t>мөн чанараар оршиж байсан</a:t>
              </a:r>
              <a:endParaRPr lang="en-US" sz="1400"/>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3492"/>
                                        </p:tgtEl>
                                        <p:attrNameLst>
                                          <p:attrName>style.visibility</p:attrName>
                                        </p:attrNameLst>
                                      </p:cBhvr>
                                      <p:to>
                                        <p:strVal val="visible"/>
                                      </p:to>
                                    </p:set>
                                    <p:anim calcmode="lin" valueType="num">
                                      <p:cBhvr>
                                        <p:cTn id="7" dur="500" fill="hold"/>
                                        <p:tgtEl>
                                          <p:spTgt spid="63492"/>
                                        </p:tgtEl>
                                        <p:attrNameLst>
                                          <p:attrName>ppt_w</p:attrName>
                                        </p:attrNameLst>
                                      </p:cBhvr>
                                      <p:tavLst>
                                        <p:tav tm="0">
                                          <p:val>
                                            <p:fltVal val="0"/>
                                          </p:val>
                                        </p:tav>
                                        <p:tav tm="100000">
                                          <p:val>
                                            <p:strVal val="#ppt_w"/>
                                          </p:val>
                                        </p:tav>
                                      </p:tavLst>
                                    </p:anim>
                                    <p:anim calcmode="lin" valueType="num">
                                      <p:cBhvr>
                                        <p:cTn id="8" dur="500" fill="hold"/>
                                        <p:tgtEl>
                                          <p:spTgt spid="634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2" grpId="0" animBg="1"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ext Box 2"/>
          <p:cNvSpPr txBox="1">
            <a:spLocks noChangeArrowheads="1"/>
          </p:cNvSpPr>
          <p:nvPr/>
        </p:nvSpPr>
        <p:spPr bwMode="auto">
          <a:xfrm>
            <a:off x="381000" y="304800"/>
            <a:ext cx="8458200" cy="1203325"/>
          </a:xfrm>
          <a:prstGeom prst="rect">
            <a:avLst/>
          </a:prstGeom>
          <a:solidFill>
            <a:srgbClr val="FFCC00"/>
          </a:solidFill>
          <a:ln w="12700" cap="sq">
            <a:solidFill>
              <a:srgbClr val="000000"/>
            </a:solidFill>
            <a:miter lim="800000"/>
            <a:headEnd type="none" w="sm" len="sm"/>
            <a:tailEnd type="none" w="sm" len="sm"/>
          </a:ln>
        </p:spPr>
        <p:txBody>
          <a:bodyPr>
            <a:spAutoFit/>
          </a:bodyPr>
          <a:lstStyle>
            <a:lvl1pPr eaLnBrk="0" hangingPunct="0">
              <a:defRPr sz="2400">
                <a:solidFill>
                  <a:schemeClr val="tx1"/>
                </a:solidFill>
                <a:latin typeface="Arial" charset="0"/>
                <a:ea typeface="ＭＳ Ｐゴシック" charset="0"/>
                <a:cs typeface="Times New Roman" charset="0"/>
              </a:defRPr>
            </a:lvl1pPr>
            <a:lvl2pPr marL="37931725" indent="-37474525" eaLnBrk="0" hangingPunct="0">
              <a:defRPr sz="2400">
                <a:solidFill>
                  <a:schemeClr val="tx1"/>
                </a:solidFill>
                <a:latin typeface="Arial" charset="0"/>
                <a:ea typeface="Times New Roman" charset="0"/>
                <a:cs typeface="Times New Roman" charset="0"/>
              </a:defRPr>
            </a:lvl2pPr>
            <a:lvl3pPr eaLnBrk="0" hangingPunct="0">
              <a:defRPr sz="2400">
                <a:solidFill>
                  <a:schemeClr val="tx1"/>
                </a:solidFill>
                <a:latin typeface="Arial" charset="0"/>
                <a:ea typeface="Times New Roman" charset="0"/>
                <a:cs typeface="Times New Roman" charset="0"/>
              </a:defRPr>
            </a:lvl3pPr>
            <a:lvl4pPr eaLnBrk="0" hangingPunct="0">
              <a:defRPr sz="2400">
                <a:solidFill>
                  <a:schemeClr val="tx1"/>
                </a:solidFill>
                <a:latin typeface="Arial" charset="0"/>
                <a:ea typeface="Times New Roman" charset="0"/>
                <a:cs typeface="Times New Roman" charset="0"/>
              </a:defRPr>
            </a:lvl4pPr>
            <a:lvl5pPr eaLnBrk="0" hangingPunct="0">
              <a:defRPr sz="2400">
                <a:solidFill>
                  <a:schemeClr val="tx1"/>
                </a:solidFill>
                <a:latin typeface="Arial" charset="0"/>
                <a:ea typeface="Times New Roman" charset="0"/>
                <a:cs typeface="Times New Roman" charset="0"/>
              </a:defRPr>
            </a:lvl5pPr>
            <a:lvl6pPr marL="457200" eaLnBrk="0" fontAlgn="base" hangingPunct="0">
              <a:spcBef>
                <a:spcPct val="0"/>
              </a:spcBef>
              <a:spcAft>
                <a:spcPct val="0"/>
              </a:spcAft>
              <a:defRPr sz="2400">
                <a:solidFill>
                  <a:schemeClr val="tx1"/>
                </a:solidFill>
                <a:latin typeface="Arial" charset="0"/>
                <a:ea typeface="Times New Roman" charset="0"/>
                <a:cs typeface="Times New Roman" charset="0"/>
              </a:defRPr>
            </a:lvl6pPr>
            <a:lvl7pPr marL="914400" eaLnBrk="0" fontAlgn="base" hangingPunct="0">
              <a:spcBef>
                <a:spcPct val="0"/>
              </a:spcBef>
              <a:spcAft>
                <a:spcPct val="0"/>
              </a:spcAft>
              <a:defRPr sz="2400">
                <a:solidFill>
                  <a:schemeClr val="tx1"/>
                </a:solidFill>
                <a:latin typeface="Arial" charset="0"/>
                <a:ea typeface="Times New Roman" charset="0"/>
                <a:cs typeface="Times New Roman" charset="0"/>
              </a:defRPr>
            </a:lvl7pPr>
            <a:lvl8pPr marL="1371600" eaLnBrk="0" fontAlgn="base" hangingPunct="0">
              <a:spcBef>
                <a:spcPct val="0"/>
              </a:spcBef>
              <a:spcAft>
                <a:spcPct val="0"/>
              </a:spcAft>
              <a:defRPr sz="2400">
                <a:solidFill>
                  <a:schemeClr val="tx1"/>
                </a:solidFill>
                <a:latin typeface="Arial" charset="0"/>
                <a:ea typeface="Times New Roman" charset="0"/>
                <a:cs typeface="Times New Roman" charset="0"/>
              </a:defRPr>
            </a:lvl8pPr>
            <a:lvl9pPr marL="1828800" eaLnBrk="0" fontAlgn="base" hangingPunct="0">
              <a:spcBef>
                <a:spcPct val="0"/>
              </a:spcBef>
              <a:spcAft>
                <a:spcPct val="0"/>
              </a:spcAft>
              <a:defRPr sz="2400">
                <a:solidFill>
                  <a:schemeClr val="tx1"/>
                </a:solidFill>
                <a:latin typeface="Arial" charset="0"/>
                <a:ea typeface="Times New Roman" charset="0"/>
                <a:cs typeface="Times New Roman" charset="0"/>
              </a:defRPr>
            </a:lvl9pPr>
          </a:lstStyle>
          <a:p>
            <a:pPr algn="ctr" eaLnBrk="1" hangingPunct="1"/>
            <a:r>
              <a:rPr lang="mn-MN" altLang="zh-CN" sz="3600" b="1">
                <a:ea typeface="SimSun" charset="0"/>
                <a:cs typeface="SimSun" charset="0"/>
              </a:rPr>
              <a:t>Христтэй адил хандлагын бусад жишээнүүд</a:t>
            </a:r>
            <a:endParaRPr lang="en-US" sz="3600" b="1"/>
          </a:p>
        </p:txBody>
      </p:sp>
      <p:sp>
        <p:nvSpPr>
          <p:cNvPr id="64515" name="Text Box 3"/>
          <p:cNvSpPr txBox="1">
            <a:spLocks noChangeArrowheads="1"/>
          </p:cNvSpPr>
          <p:nvPr/>
        </p:nvSpPr>
        <p:spPr bwMode="auto">
          <a:xfrm>
            <a:off x="609600" y="1560513"/>
            <a:ext cx="8001000" cy="5021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Arial" charset="0"/>
                <a:ea typeface="ＭＳ Ｐゴシック" charset="0"/>
                <a:cs typeface="Times New Roman" charset="0"/>
              </a:defRPr>
            </a:lvl1pPr>
            <a:lvl2pPr marL="914400" indent="-457200" eaLnBrk="0" hangingPunct="0">
              <a:defRPr sz="2400">
                <a:solidFill>
                  <a:schemeClr val="tx1"/>
                </a:solidFill>
                <a:latin typeface="Arial" charset="0"/>
                <a:ea typeface="Times New Roman" charset="0"/>
                <a:cs typeface="Times New Roman" charset="0"/>
              </a:defRPr>
            </a:lvl2pPr>
            <a:lvl3pPr eaLnBrk="0" hangingPunct="0">
              <a:defRPr sz="2400">
                <a:solidFill>
                  <a:schemeClr val="tx1"/>
                </a:solidFill>
                <a:latin typeface="Arial" charset="0"/>
                <a:ea typeface="Times New Roman" charset="0"/>
                <a:cs typeface="Times New Roman" charset="0"/>
              </a:defRPr>
            </a:lvl3pPr>
            <a:lvl4pPr eaLnBrk="0" hangingPunct="0">
              <a:defRPr sz="2400">
                <a:solidFill>
                  <a:schemeClr val="tx1"/>
                </a:solidFill>
                <a:latin typeface="Arial" charset="0"/>
                <a:ea typeface="Times New Roman" charset="0"/>
                <a:cs typeface="Times New Roman" charset="0"/>
              </a:defRPr>
            </a:lvl4pPr>
            <a:lvl5pPr eaLnBrk="0" hangingPunct="0">
              <a:defRPr sz="2400">
                <a:solidFill>
                  <a:schemeClr val="tx1"/>
                </a:solidFill>
                <a:latin typeface="Arial" charset="0"/>
                <a:ea typeface="Times New Roman" charset="0"/>
                <a:cs typeface="Times New Roman" charset="0"/>
              </a:defRPr>
            </a:lvl5pPr>
            <a:lvl6pPr marL="457200" eaLnBrk="0" fontAlgn="base" hangingPunct="0">
              <a:spcBef>
                <a:spcPct val="0"/>
              </a:spcBef>
              <a:spcAft>
                <a:spcPct val="0"/>
              </a:spcAft>
              <a:defRPr sz="2400">
                <a:solidFill>
                  <a:schemeClr val="tx1"/>
                </a:solidFill>
                <a:latin typeface="Arial" charset="0"/>
                <a:ea typeface="Times New Roman" charset="0"/>
                <a:cs typeface="Times New Roman" charset="0"/>
              </a:defRPr>
            </a:lvl6pPr>
            <a:lvl7pPr marL="914400" eaLnBrk="0" fontAlgn="base" hangingPunct="0">
              <a:spcBef>
                <a:spcPct val="0"/>
              </a:spcBef>
              <a:spcAft>
                <a:spcPct val="0"/>
              </a:spcAft>
              <a:defRPr sz="2400">
                <a:solidFill>
                  <a:schemeClr val="tx1"/>
                </a:solidFill>
                <a:latin typeface="Arial" charset="0"/>
                <a:ea typeface="Times New Roman" charset="0"/>
                <a:cs typeface="Times New Roman" charset="0"/>
              </a:defRPr>
            </a:lvl7pPr>
            <a:lvl8pPr marL="1371600" eaLnBrk="0" fontAlgn="base" hangingPunct="0">
              <a:spcBef>
                <a:spcPct val="0"/>
              </a:spcBef>
              <a:spcAft>
                <a:spcPct val="0"/>
              </a:spcAft>
              <a:defRPr sz="2400">
                <a:solidFill>
                  <a:schemeClr val="tx1"/>
                </a:solidFill>
                <a:latin typeface="Arial" charset="0"/>
                <a:ea typeface="Times New Roman" charset="0"/>
                <a:cs typeface="Times New Roman" charset="0"/>
              </a:defRPr>
            </a:lvl8pPr>
            <a:lvl9pPr marL="1828800" eaLnBrk="0" fontAlgn="base" hangingPunct="0">
              <a:spcBef>
                <a:spcPct val="0"/>
              </a:spcBef>
              <a:spcAft>
                <a:spcPct val="0"/>
              </a:spcAft>
              <a:defRPr sz="2400">
                <a:solidFill>
                  <a:schemeClr val="tx1"/>
                </a:solidFill>
                <a:latin typeface="Arial" charset="0"/>
                <a:ea typeface="Times New Roman" charset="0"/>
                <a:cs typeface="Times New Roman" charset="0"/>
              </a:defRPr>
            </a:lvl9pPr>
          </a:lstStyle>
          <a:p>
            <a:pPr eaLnBrk="1" hangingPunct="1">
              <a:spcBef>
                <a:spcPct val="50000"/>
              </a:spcBef>
              <a:buFontTx/>
              <a:buAutoNum type="arabicPeriod"/>
            </a:pPr>
            <a:r>
              <a:rPr lang="mn-MN" b="1"/>
              <a:t>Пууль хүлцэнгүй зүрх сэтгэлээр үйлчилж байсан</a:t>
            </a:r>
            <a:r>
              <a:rPr lang="en-US" b="1"/>
              <a:t> </a:t>
            </a:r>
            <a:r>
              <a:rPr lang="en-US" altLang="zh-CN" b="1">
                <a:ea typeface="Arial" charset="0"/>
                <a:cs typeface="Arial" charset="0"/>
              </a:rPr>
              <a:t>(2:16-18)</a:t>
            </a:r>
            <a:endParaRPr lang="en-US" altLang="zh-CN" b="1">
              <a:ea typeface="SimSun" charset="0"/>
              <a:cs typeface="SimSun" charset="0"/>
            </a:endParaRPr>
          </a:p>
          <a:p>
            <a:pPr lvl="1" eaLnBrk="1" hangingPunct="1">
              <a:spcBef>
                <a:spcPct val="50000"/>
              </a:spcBef>
              <a:buFontTx/>
              <a:buChar char="•"/>
            </a:pPr>
            <a:r>
              <a:rPr lang="mn-MN" altLang="zh-CN">
                <a:ea typeface="SimSun" charset="0"/>
                <a:cs typeface="SimSun" charset="0"/>
              </a:rPr>
              <a:t>Пууль өөрийнхөө амьдралыг Филиппойн төлөө зориулсан </a:t>
            </a:r>
            <a:r>
              <a:rPr lang="en-US" altLang="zh-CN">
                <a:ea typeface="SimSun" charset="0"/>
                <a:cs typeface="SimSun" charset="0"/>
              </a:rPr>
              <a:t>(“</a:t>
            </a:r>
            <a:r>
              <a:rPr lang="mn-MN" altLang="zh-CN">
                <a:ea typeface="SimSun" charset="0"/>
                <a:cs typeface="SimSun" charset="0"/>
              </a:rPr>
              <a:t>тахил дээр ундаан өргөл болон асгагдаж..</a:t>
            </a:r>
            <a:r>
              <a:rPr lang="en-US" altLang="zh-CN">
                <a:ea typeface="SimSun" charset="0"/>
                <a:cs typeface="SimSun" charset="0"/>
              </a:rPr>
              <a:t>”)</a:t>
            </a:r>
          </a:p>
          <a:p>
            <a:pPr eaLnBrk="1" hangingPunct="1">
              <a:spcBef>
                <a:spcPct val="50000"/>
              </a:spcBef>
              <a:buFontTx/>
              <a:buAutoNum type="arabicPeriod"/>
            </a:pPr>
            <a:r>
              <a:rPr lang="mn-MN" altLang="zh-CN" b="1">
                <a:ea typeface="SimSun" charset="0"/>
                <a:cs typeface="SimSun" charset="0"/>
              </a:rPr>
              <a:t>Тимот хүлцэнгүйгээр үйлчилсэн</a:t>
            </a:r>
            <a:r>
              <a:rPr lang="en-US" b="1"/>
              <a:t> </a:t>
            </a:r>
            <a:r>
              <a:rPr lang="en-US" altLang="zh-CN" b="1">
                <a:ea typeface="SimSun" charset="0"/>
                <a:cs typeface="SimSun" charset="0"/>
              </a:rPr>
              <a:t>(2:19-24)</a:t>
            </a:r>
          </a:p>
          <a:p>
            <a:pPr lvl="1" eaLnBrk="1" hangingPunct="1">
              <a:spcBef>
                <a:spcPct val="50000"/>
              </a:spcBef>
              <a:buFontTx/>
              <a:buChar char="•"/>
            </a:pPr>
            <a:r>
              <a:rPr lang="mn-MN" altLang="zh-CN">
                <a:ea typeface="SimSun" charset="0"/>
                <a:cs typeface="SimSun" charset="0"/>
              </a:rPr>
              <a:t>Тимот өөрийн сонирхлыг биш, тэдний сайн сайхныг төлөө чин сэтгэлээсээ санаа тавьсан</a:t>
            </a:r>
            <a:endParaRPr lang="en-US" altLang="zh-CN">
              <a:ea typeface="SimSun" charset="0"/>
              <a:cs typeface="SimSun" charset="0"/>
            </a:endParaRPr>
          </a:p>
          <a:p>
            <a:pPr eaLnBrk="1" hangingPunct="1">
              <a:spcBef>
                <a:spcPct val="50000"/>
              </a:spcBef>
              <a:buFontTx/>
              <a:buAutoNum type="arabicPeriod"/>
            </a:pPr>
            <a:r>
              <a:rPr lang="mn-MN" altLang="zh-CN" b="1">
                <a:ea typeface="SimSun" charset="0"/>
                <a:cs typeface="SimSun" charset="0"/>
              </a:rPr>
              <a:t>Эпафродит хүлцэнгүйгээр үйлчилсэн</a:t>
            </a:r>
            <a:r>
              <a:rPr lang="en-US" altLang="zh-CN" b="1">
                <a:ea typeface="SimSun" charset="0"/>
                <a:cs typeface="SimSun" charset="0"/>
              </a:rPr>
              <a:t> (2:25-30)</a:t>
            </a:r>
          </a:p>
          <a:p>
            <a:pPr lvl="1" eaLnBrk="1" hangingPunct="1">
              <a:spcBef>
                <a:spcPct val="50000"/>
              </a:spcBef>
              <a:buFontTx/>
              <a:buChar char="•"/>
            </a:pPr>
            <a:r>
              <a:rPr lang="mn-MN">
                <a:ea typeface="ＭＳ Ｐゴシック" charset="0"/>
              </a:rPr>
              <a:t>Эпафродит Пуульд үйлчлэхийн тулд өөрийн амьдралаа дэнчин тавьсан</a:t>
            </a:r>
            <a:endParaRPr lang="en-GB">
              <a:ea typeface="ＭＳ Ｐゴシック"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4515">
                                            <p:txEl>
                                              <p:pRg st="0" end="0"/>
                                            </p:txEl>
                                          </p:spTgt>
                                        </p:tgtEl>
                                        <p:attrNameLst>
                                          <p:attrName>style.visibility</p:attrName>
                                        </p:attrNameLst>
                                      </p:cBhvr>
                                      <p:to>
                                        <p:strVal val="visible"/>
                                      </p:to>
                                    </p:set>
                                    <p:anim calcmode="lin" valueType="num">
                                      <p:cBhvr additive="base">
                                        <p:cTn id="7" dur="500" fill="hold"/>
                                        <p:tgtEl>
                                          <p:spTgt spid="6451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4515">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64515">
                                            <p:txEl>
                                              <p:pRg st="1" end="1"/>
                                            </p:txEl>
                                          </p:spTgt>
                                        </p:tgtEl>
                                        <p:attrNameLst>
                                          <p:attrName>style.visibility</p:attrName>
                                        </p:attrNameLst>
                                      </p:cBhvr>
                                      <p:to>
                                        <p:strVal val="visible"/>
                                      </p:to>
                                    </p:set>
                                    <p:anim calcmode="lin" valueType="num">
                                      <p:cBhvr additive="base">
                                        <p:cTn id="11" dur="500" fill="hold"/>
                                        <p:tgtEl>
                                          <p:spTgt spid="64515">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6451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64515">
                                            <p:txEl>
                                              <p:pRg st="2" end="2"/>
                                            </p:txEl>
                                          </p:spTgt>
                                        </p:tgtEl>
                                        <p:attrNameLst>
                                          <p:attrName>style.visibility</p:attrName>
                                        </p:attrNameLst>
                                      </p:cBhvr>
                                      <p:to>
                                        <p:strVal val="visible"/>
                                      </p:to>
                                    </p:set>
                                    <p:anim calcmode="lin" valueType="num">
                                      <p:cBhvr additive="base">
                                        <p:cTn id="17" dur="500" fill="hold"/>
                                        <p:tgtEl>
                                          <p:spTgt spid="64515">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64515">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64515">
                                            <p:txEl>
                                              <p:pRg st="3" end="3"/>
                                            </p:txEl>
                                          </p:spTgt>
                                        </p:tgtEl>
                                        <p:attrNameLst>
                                          <p:attrName>style.visibility</p:attrName>
                                        </p:attrNameLst>
                                      </p:cBhvr>
                                      <p:to>
                                        <p:strVal val="visible"/>
                                      </p:to>
                                    </p:set>
                                    <p:anim calcmode="lin" valueType="num">
                                      <p:cBhvr additive="base">
                                        <p:cTn id="21" dur="500" fill="hold"/>
                                        <p:tgtEl>
                                          <p:spTgt spid="64515">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6451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64515">
                                            <p:txEl>
                                              <p:pRg st="4" end="4"/>
                                            </p:txEl>
                                          </p:spTgt>
                                        </p:tgtEl>
                                        <p:attrNameLst>
                                          <p:attrName>style.visibility</p:attrName>
                                        </p:attrNameLst>
                                      </p:cBhvr>
                                      <p:to>
                                        <p:strVal val="visible"/>
                                      </p:to>
                                    </p:set>
                                    <p:anim calcmode="lin" valueType="num">
                                      <p:cBhvr additive="base">
                                        <p:cTn id="27" dur="500" fill="hold"/>
                                        <p:tgtEl>
                                          <p:spTgt spid="64515">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64515">
                                            <p:txEl>
                                              <p:pRg st="4" end="4"/>
                                            </p:tx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64515">
                                            <p:txEl>
                                              <p:pRg st="5" end="5"/>
                                            </p:txEl>
                                          </p:spTgt>
                                        </p:tgtEl>
                                        <p:attrNameLst>
                                          <p:attrName>style.visibility</p:attrName>
                                        </p:attrNameLst>
                                      </p:cBhvr>
                                      <p:to>
                                        <p:strVal val="visible"/>
                                      </p:to>
                                    </p:set>
                                    <p:anim calcmode="lin" valueType="num">
                                      <p:cBhvr additive="base">
                                        <p:cTn id="31" dur="500" fill="hold"/>
                                        <p:tgtEl>
                                          <p:spTgt spid="64515">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64515">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5" grpId="0" build="p"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ChangeArrowheads="1"/>
          </p:cNvSpPr>
          <p:nvPr/>
        </p:nvSpPr>
        <p:spPr bwMode="auto">
          <a:xfrm>
            <a:off x="2324100" y="838200"/>
            <a:ext cx="6589713" cy="650875"/>
          </a:xfrm>
          <a:prstGeom prst="rect">
            <a:avLst/>
          </a:prstGeom>
          <a:solidFill>
            <a:srgbClr val="FFCC00"/>
          </a:solidFill>
          <a:ln w="9525">
            <a:solidFill>
              <a:schemeClr val="tx1"/>
            </a:solidFill>
            <a:miter lim="800000"/>
            <a:headEnd/>
            <a:tailEnd/>
          </a:ln>
        </p:spPr>
        <p:txBody>
          <a:bodyPr wrap="none" anchor="ctr"/>
          <a:lstStyle/>
          <a:p>
            <a:endParaRPr lang="en-US"/>
          </a:p>
        </p:txBody>
      </p:sp>
      <p:sp>
        <p:nvSpPr>
          <p:cNvPr id="73731" name="Rectangle 3"/>
          <p:cNvSpPr>
            <a:spLocks noChangeArrowheads="1"/>
          </p:cNvSpPr>
          <p:nvPr/>
        </p:nvSpPr>
        <p:spPr bwMode="auto">
          <a:xfrm>
            <a:off x="304800" y="838200"/>
            <a:ext cx="2022475" cy="5791200"/>
          </a:xfrm>
          <a:prstGeom prst="rect">
            <a:avLst/>
          </a:prstGeom>
          <a:solidFill>
            <a:srgbClr val="FFCC00"/>
          </a:solidFill>
          <a:ln w="19050">
            <a:solidFill>
              <a:schemeClr val="tx1"/>
            </a:solidFill>
            <a:miter lim="800000"/>
            <a:headEnd/>
            <a:tailEnd/>
          </a:ln>
        </p:spPr>
        <p:txBody>
          <a:bodyPr wrap="none" anchor="ctr"/>
          <a:lstStyle/>
          <a:p>
            <a:endParaRPr lang="en-US"/>
          </a:p>
        </p:txBody>
      </p:sp>
      <p:grpSp>
        <p:nvGrpSpPr>
          <p:cNvPr id="73732" name="Group 4"/>
          <p:cNvGrpSpPr>
            <a:grpSpLocks/>
          </p:cNvGrpSpPr>
          <p:nvPr/>
        </p:nvGrpSpPr>
        <p:grpSpPr bwMode="auto">
          <a:xfrm>
            <a:off x="304800" y="838200"/>
            <a:ext cx="8610600" cy="5791200"/>
            <a:chOff x="-4" y="-4"/>
            <a:chExt cx="4025" cy="6424"/>
          </a:xfrm>
        </p:grpSpPr>
        <p:grpSp>
          <p:nvGrpSpPr>
            <p:cNvPr id="73734" name="Group 5"/>
            <p:cNvGrpSpPr>
              <a:grpSpLocks/>
            </p:cNvGrpSpPr>
            <p:nvPr/>
          </p:nvGrpSpPr>
          <p:grpSpPr bwMode="auto">
            <a:xfrm>
              <a:off x="0" y="0"/>
              <a:ext cx="4017" cy="6416"/>
              <a:chOff x="0" y="0"/>
              <a:chExt cx="4017" cy="6416"/>
            </a:xfrm>
          </p:grpSpPr>
          <p:grpSp>
            <p:nvGrpSpPr>
              <p:cNvPr id="73736" name="Group 6"/>
              <p:cNvGrpSpPr>
                <a:grpSpLocks/>
              </p:cNvGrpSpPr>
              <p:nvPr/>
            </p:nvGrpSpPr>
            <p:grpSpPr bwMode="auto">
              <a:xfrm>
                <a:off x="0" y="0"/>
                <a:ext cx="944" cy="729"/>
                <a:chOff x="0" y="0"/>
                <a:chExt cx="944" cy="729"/>
              </a:xfrm>
            </p:grpSpPr>
            <p:sp>
              <p:nvSpPr>
                <p:cNvPr id="73832" name="Rectangle 7"/>
                <p:cNvSpPr>
                  <a:spLocks noChangeArrowheads="1"/>
                </p:cNvSpPr>
                <p:nvPr/>
              </p:nvSpPr>
              <p:spPr bwMode="auto">
                <a:xfrm>
                  <a:off x="0" y="0"/>
                  <a:ext cx="944" cy="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0" tIns="0" rIns="0" bIns="0" anchor="ctr" anchorCtr="1"/>
                <a:lstStyle/>
                <a:p>
                  <a:endParaRPr lang="en-US"/>
                </a:p>
              </p:txBody>
            </p:sp>
            <p:grpSp>
              <p:nvGrpSpPr>
                <p:cNvPr id="73833" name="Group 8"/>
                <p:cNvGrpSpPr>
                  <a:grpSpLocks/>
                </p:cNvGrpSpPr>
                <p:nvPr/>
              </p:nvGrpSpPr>
              <p:grpSpPr bwMode="auto">
                <a:xfrm>
                  <a:off x="0" y="0"/>
                  <a:ext cx="944" cy="729"/>
                  <a:chOff x="0" y="0"/>
                  <a:chExt cx="944" cy="729"/>
                </a:xfrm>
              </p:grpSpPr>
              <p:sp>
                <p:nvSpPr>
                  <p:cNvPr id="73834" name="Rectangle 9"/>
                  <p:cNvSpPr>
                    <a:spLocks noChangeArrowheads="1"/>
                  </p:cNvSpPr>
                  <p:nvPr/>
                </p:nvSpPr>
                <p:spPr bwMode="auto">
                  <a:xfrm>
                    <a:off x="32" y="0"/>
                    <a:ext cx="880" cy="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r>
                      <a:rPr lang="en-US" altLang="zh-CN">
                        <a:ea typeface="SimSun" charset="0"/>
                        <a:cs typeface="SimSun" charset="0"/>
                      </a:rPr>
                      <a:t> </a:t>
                    </a:r>
                  </a:p>
                  <a:p>
                    <a:pPr algn="ctr" eaLnBrk="0" hangingPunct="0"/>
                    <a:r>
                      <a:rPr lang="en-US" altLang="zh-CN">
                        <a:ea typeface="SimSun" charset="0"/>
                        <a:cs typeface="SimSun" charset="0"/>
                      </a:rPr>
                      <a:t> </a:t>
                    </a:r>
                  </a:p>
                  <a:p>
                    <a:pPr algn="ctr" eaLnBrk="0" hangingPunct="0"/>
                    <a:endParaRPr lang="en-US" altLang="zh-CN">
                      <a:ea typeface="SimSun" charset="0"/>
                      <a:cs typeface="SimSun" charset="0"/>
                    </a:endParaRPr>
                  </a:p>
                </p:txBody>
              </p:sp>
              <p:sp>
                <p:nvSpPr>
                  <p:cNvPr id="73835" name="Rectangle 10"/>
                  <p:cNvSpPr>
                    <a:spLocks noChangeArrowheads="1"/>
                  </p:cNvSpPr>
                  <p:nvPr/>
                </p:nvSpPr>
                <p:spPr bwMode="auto">
                  <a:xfrm>
                    <a:off x="0" y="0"/>
                    <a:ext cx="944" cy="729"/>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endParaRPr lang="en-US"/>
                  </a:p>
                </p:txBody>
              </p:sp>
            </p:grpSp>
          </p:grpSp>
          <p:grpSp>
            <p:nvGrpSpPr>
              <p:cNvPr id="73737" name="Group 11"/>
              <p:cNvGrpSpPr>
                <a:grpSpLocks/>
              </p:cNvGrpSpPr>
              <p:nvPr/>
            </p:nvGrpSpPr>
            <p:grpSpPr bwMode="auto">
              <a:xfrm>
                <a:off x="944" y="0"/>
                <a:ext cx="1036" cy="729"/>
                <a:chOff x="944" y="0"/>
                <a:chExt cx="1036" cy="729"/>
              </a:xfrm>
            </p:grpSpPr>
            <p:sp>
              <p:nvSpPr>
                <p:cNvPr id="73828" name="Rectangle 12"/>
                <p:cNvSpPr>
                  <a:spLocks noChangeArrowheads="1"/>
                </p:cNvSpPr>
                <p:nvPr/>
              </p:nvSpPr>
              <p:spPr bwMode="auto">
                <a:xfrm>
                  <a:off x="944" y="0"/>
                  <a:ext cx="1036" cy="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0" tIns="0" rIns="0" bIns="0" anchor="ctr" anchorCtr="1"/>
                <a:lstStyle/>
                <a:p>
                  <a:endParaRPr lang="en-US"/>
                </a:p>
              </p:txBody>
            </p:sp>
            <p:grpSp>
              <p:nvGrpSpPr>
                <p:cNvPr id="73829" name="Group 13"/>
                <p:cNvGrpSpPr>
                  <a:grpSpLocks/>
                </p:cNvGrpSpPr>
                <p:nvPr/>
              </p:nvGrpSpPr>
              <p:grpSpPr bwMode="auto">
                <a:xfrm>
                  <a:off x="944" y="0"/>
                  <a:ext cx="1036" cy="729"/>
                  <a:chOff x="944" y="0"/>
                  <a:chExt cx="1036" cy="729"/>
                </a:xfrm>
              </p:grpSpPr>
              <p:sp>
                <p:nvSpPr>
                  <p:cNvPr id="73830" name="Rectangle 14"/>
                  <p:cNvSpPr>
                    <a:spLocks noChangeArrowheads="1"/>
                  </p:cNvSpPr>
                  <p:nvPr/>
                </p:nvSpPr>
                <p:spPr bwMode="auto">
                  <a:xfrm>
                    <a:off x="976" y="0"/>
                    <a:ext cx="972" cy="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r>
                      <a:rPr lang="en-US" altLang="zh-CN">
                        <a:ea typeface="SimSun" charset="0"/>
                        <a:cs typeface="SimSun" charset="0"/>
                      </a:rPr>
                      <a:t> Christ as…</a:t>
                    </a:r>
                  </a:p>
                </p:txBody>
              </p:sp>
              <p:sp>
                <p:nvSpPr>
                  <p:cNvPr id="73831" name="Rectangle 15"/>
                  <p:cNvSpPr>
                    <a:spLocks noChangeArrowheads="1"/>
                  </p:cNvSpPr>
                  <p:nvPr/>
                </p:nvSpPr>
                <p:spPr bwMode="auto">
                  <a:xfrm>
                    <a:off x="944" y="0"/>
                    <a:ext cx="1036" cy="729"/>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endParaRPr lang="en-US"/>
                  </a:p>
                </p:txBody>
              </p:sp>
            </p:grpSp>
          </p:grpSp>
          <p:grpSp>
            <p:nvGrpSpPr>
              <p:cNvPr id="73738" name="Group 16"/>
              <p:cNvGrpSpPr>
                <a:grpSpLocks/>
              </p:cNvGrpSpPr>
              <p:nvPr/>
            </p:nvGrpSpPr>
            <p:grpSpPr bwMode="auto">
              <a:xfrm>
                <a:off x="1980" y="0"/>
                <a:ext cx="1048" cy="729"/>
                <a:chOff x="1980" y="0"/>
                <a:chExt cx="1048" cy="729"/>
              </a:xfrm>
            </p:grpSpPr>
            <p:sp>
              <p:nvSpPr>
                <p:cNvPr id="73824" name="Rectangle 17"/>
                <p:cNvSpPr>
                  <a:spLocks noChangeArrowheads="1"/>
                </p:cNvSpPr>
                <p:nvPr/>
              </p:nvSpPr>
              <p:spPr bwMode="auto">
                <a:xfrm>
                  <a:off x="1980" y="0"/>
                  <a:ext cx="1048" cy="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0" tIns="0" rIns="0" bIns="0" anchor="ctr" anchorCtr="1"/>
                <a:lstStyle/>
                <a:p>
                  <a:endParaRPr lang="en-US"/>
                </a:p>
              </p:txBody>
            </p:sp>
            <p:grpSp>
              <p:nvGrpSpPr>
                <p:cNvPr id="73825" name="Group 18"/>
                <p:cNvGrpSpPr>
                  <a:grpSpLocks/>
                </p:cNvGrpSpPr>
                <p:nvPr/>
              </p:nvGrpSpPr>
              <p:grpSpPr bwMode="auto">
                <a:xfrm>
                  <a:off x="1980" y="0"/>
                  <a:ext cx="1048" cy="729"/>
                  <a:chOff x="1980" y="0"/>
                  <a:chExt cx="1048" cy="729"/>
                </a:xfrm>
              </p:grpSpPr>
              <p:sp>
                <p:nvSpPr>
                  <p:cNvPr id="73826" name="Rectangle 19"/>
                  <p:cNvSpPr>
                    <a:spLocks noChangeArrowheads="1"/>
                  </p:cNvSpPr>
                  <p:nvPr/>
                </p:nvSpPr>
                <p:spPr bwMode="auto">
                  <a:xfrm>
                    <a:off x="2012" y="0"/>
                    <a:ext cx="984" cy="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r>
                      <a:rPr lang="en-US" altLang="zh-CN">
                        <a:ea typeface="SimSun" charset="0"/>
                        <a:cs typeface="SimSun" charset="0"/>
                      </a:rPr>
                      <a:t> Focus</a:t>
                    </a:r>
                  </a:p>
                </p:txBody>
              </p:sp>
              <p:sp>
                <p:nvSpPr>
                  <p:cNvPr id="73827" name="Rectangle 20"/>
                  <p:cNvSpPr>
                    <a:spLocks noChangeArrowheads="1"/>
                  </p:cNvSpPr>
                  <p:nvPr/>
                </p:nvSpPr>
                <p:spPr bwMode="auto">
                  <a:xfrm>
                    <a:off x="1980" y="0"/>
                    <a:ext cx="1048" cy="729"/>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endParaRPr lang="en-US"/>
                  </a:p>
                </p:txBody>
              </p:sp>
            </p:grpSp>
          </p:grpSp>
          <p:grpSp>
            <p:nvGrpSpPr>
              <p:cNvPr id="73739" name="Group 21"/>
              <p:cNvGrpSpPr>
                <a:grpSpLocks/>
              </p:cNvGrpSpPr>
              <p:nvPr/>
            </p:nvGrpSpPr>
            <p:grpSpPr bwMode="auto">
              <a:xfrm>
                <a:off x="3028" y="0"/>
                <a:ext cx="989" cy="729"/>
                <a:chOff x="3028" y="0"/>
                <a:chExt cx="989" cy="729"/>
              </a:xfrm>
            </p:grpSpPr>
            <p:sp>
              <p:nvSpPr>
                <p:cNvPr id="73820" name="Rectangle 22"/>
                <p:cNvSpPr>
                  <a:spLocks noChangeArrowheads="1"/>
                </p:cNvSpPr>
                <p:nvPr/>
              </p:nvSpPr>
              <p:spPr bwMode="auto">
                <a:xfrm>
                  <a:off x="3028" y="0"/>
                  <a:ext cx="989" cy="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0" tIns="0" rIns="0" bIns="0" anchor="ctr" anchorCtr="1"/>
                <a:lstStyle/>
                <a:p>
                  <a:endParaRPr lang="en-US"/>
                </a:p>
              </p:txBody>
            </p:sp>
            <p:grpSp>
              <p:nvGrpSpPr>
                <p:cNvPr id="73821" name="Group 23"/>
                <p:cNvGrpSpPr>
                  <a:grpSpLocks/>
                </p:cNvGrpSpPr>
                <p:nvPr/>
              </p:nvGrpSpPr>
              <p:grpSpPr bwMode="auto">
                <a:xfrm>
                  <a:off x="3028" y="0"/>
                  <a:ext cx="989" cy="729"/>
                  <a:chOff x="3028" y="0"/>
                  <a:chExt cx="989" cy="729"/>
                </a:xfrm>
              </p:grpSpPr>
              <p:sp>
                <p:nvSpPr>
                  <p:cNvPr id="73822" name="Rectangle 24"/>
                  <p:cNvSpPr>
                    <a:spLocks noChangeArrowheads="1"/>
                  </p:cNvSpPr>
                  <p:nvPr/>
                </p:nvSpPr>
                <p:spPr bwMode="auto">
                  <a:xfrm>
                    <a:off x="3060" y="0"/>
                    <a:ext cx="925" cy="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r>
                      <a:rPr lang="en-US" altLang="zh-CN">
                        <a:ea typeface="SimSun" charset="0"/>
                        <a:cs typeface="SimSun" charset="0"/>
                      </a:rPr>
                      <a:t> Explanation</a:t>
                    </a:r>
                  </a:p>
                </p:txBody>
              </p:sp>
              <p:sp>
                <p:nvSpPr>
                  <p:cNvPr id="73823" name="Rectangle 25"/>
                  <p:cNvSpPr>
                    <a:spLocks noChangeArrowheads="1"/>
                  </p:cNvSpPr>
                  <p:nvPr/>
                </p:nvSpPr>
                <p:spPr bwMode="auto">
                  <a:xfrm>
                    <a:off x="3028" y="0"/>
                    <a:ext cx="989" cy="729"/>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endParaRPr lang="en-US"/>
                  </a:p>
                </p:txBody>
              </p:sp>
            </p:grpSp>
          </p:grpSp>
          <p:grpSp>
            <p:nvGrpSpPr>
              <p:cNvPr id="73740" name="Group 26"/>
              <p:cNvGrpSpPr>
                <a:grpSpLocks/>
              </p:cNvGrpSpPr>
              <p:nvPr/>
            </p:nvGrpSpPr>
            <p:grpSpPr bwMode="auto">
              <a:xfrm>
                <a:off x="0" y="729"/>
                <a:ext cx="944" cy="1381"/>
                <a:chOff x="0" y="729"/>
                <a:chExt cx="944" cy="1381"/>
              </a:xfrm>
            </p:grpSpPr>
            <p:sp>
              <p:nvSpPr>
                <p:cNvPr id="73816" name="Rectangle 27"/>
                <p:cNvSpPr>
                  <a:spLocks noChangeArrowheads="1"/>
                </p:cNvSpPr>
                <p:nvPr/>
              </p:nvSpPr>
              <p:spPr bwMode="auto">
                <a:xfrm>
                  <a:off x="0" y="729"/>
                  <a:ext cx="944" cy="1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0" tIns="0" rIns="0" bIns="0" anchor="ctr" anchorCtr="1"/>
                <a:lstStyle/>
                <a:p>
                  <a:endParaRPr lang="en-US"/>
                </a:p>
              </p:txBody>
            </p:sp>
            <p:grpSp>
              <p:nvGrpSpPr>
                <p:cNvPr id="73817" name="Group 28"/>
                <p:cNvGrpSpPr>
                  <a:grpSpLocks/>
                </p:cNvGrpSpPr>
                <p:nvPr/>
              </p:nvGrpSpPr>
              <p:grpSpPr bwMode="auto">
                <a:xfrm>
                  <a:off x="0" y="729"/>
                  <a:ext cx="944" cy="1381"/>
                  <a:chOff x="0" y="729"/>
                  <a:chExt cx="944" cy="1381"/>
                </a:xfrm>
              </p:grpSpPr>
              <p:sp>
                <p:nvSpPr>
                  <p:cNvPr id="73818" name="Rectangle 29"/>
                  <p:cNvSpPr>
                    <a:spLocks noChangeArrowheads="1"/>
                  </p:cNvSpPr>
                  <p:nvPr/>
                </p:nvSpPr>
                <p:spPr bwMode="auto">
                  <a:xfrm>
                    <a:off x="32" y="729"/>
                    <a:ext cx="880" cy="1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r>
                      <a:rPr lang="mn-MN" altLang="zh-CN">
                        <a:ea typeface="SimSun" charset="0"/>
                        <a:cs typeface="SimSun" charset="0"/>
                      </a:rPr>
                      <a:t>Эфес</a:t>
                    </a:r>
                    <a:endParaRPr lang="en-US" altLang="zh-CN">
                      <a:ea typeface="SimSun" charset="0"/>
                      <a:cs typeface="SimSun" charset="0"/>
                    </a:endParaRPr>
                  </a:p>
                </p:txBody>
              </p:sp>
              <p:sp>
                <p:nvSpPr>
                  <p:cNvPr id="73819" name="Rectangle 30"/>
                  <p:cNvSpPr>
                    <a:spLocks noChangeArrowheads="1"/>
                  </p:cNvSpPr>
                  <p:nvPr/>
                </p:nvSpPr>
                <p:spPr bwMode="auto">
                  <a:xfrm>
                    <a:off x="0" y="729"/>
                    <a:ext cx="944" cy="1381"/>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endParaRPr lang="en-US"/>
                  </a:p>
                </p:txBody>
              </p:sp>
            </p:grpSp>
          </p:grpSp>
          <p:grpSp>
            <p:nvGrpSpPr>
              <p:cNvPr id="73741" name="Group 31"/>
              <p:cNvGrpSpPr>
                <a:grpSpLocks/>
              </p:cNvGrpSpPr>
              <p:nvPr/>
            </p:nvGrpSpPr>
            <p:grpSpPr bwMode="auto">
              <a:xfrm>
                <a:off x="944" y="729"/>
                <a:ext cx="1036" cy="1381"/>
                <a:chOff x="944" y="729"/>
                <a:chExt cx="1036" cy="1381"/>
              </a:xfrm>
            </p:grpSpPr>
            <p:sp>
              <p:nvSpPr>
                <p:cNvPr id="73812" name="Rectangle 32"/>
                <p:cNvSpPr>
                  <a:spLocks noChangeArrowheads="1"/>
                </p:cNvSpPr>
                <p:nvPr/>
              </p:nvSpPr>
              <p:spPr bwMode="auto">
                <a:xfrm>
                  <a:off x="944" y="729"/>
                  <a:ext cx="1036" cy="1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0" tIns="0" rIns="0" bIns="0" anchor="ctr" anchorCtr="1"/>
                <a:lstStyle/>
                <a:p>
                  <a:endParaRPr lang="en-US"/>
                </a:p>
              </p:txBody>
            </p:sp>
            <p:grpSp>
              <p:nvGrpSpPr>
                <p:cNvPr id="73813" name="Group 33"/>
                <p:cNvGrpSpPr>
                  <a:grpSpLocks/>
                </p:cNvGrpSpPr>
                <p:nvPr/>
              </p:nvGrpSpPr>
              <p:grpSpPr bwMode="auto">
                <a:xfrm>
                  <a:off x="944" y="729"/>
                  <a:ext cx="1036" cy="1381"/>
                  <a:chOff x="944" y="729"/>
                  <a:chExt cx="1036" cy="1381"/>
                </a:xfrm>
              </p:grpSpPr>
              <p:sp>
                <p:nvSpPr>
                  <p:cNvPr id="73814" name="Rectangle 34"/>
                  <p:cNvSpPr>
                    <a:spLocks noChangeArrowheads="1"/>
                  </p:cNvSpPr>
                  <p:nvPr/>
                </p:nvSpPr>
                <p:spPr bwMode="auto">
                  <a:xfrm>
                    <a:off x="976" y="729"/>
                    <a:ext cx="972" cy="1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r>
                      <a:rPr lang="en-US" altLang="zh-CN">
                        <a:ea typeface="SimSun" charset="0"/>
                        <a:cs typeface="SimSun" charset="0"/>
                      </a:rPr>
                      <a:t> </a:t>
                    </a:r>
                    <a:r>
                      <a:rPr lang="mn-MN" altLang="zh-CN">
                        <a:ea typeface="SimSun" charset="0"/>
                        <a:cs typeface="SimSun" charset="0"/>
                      </a:rPr>
                      <a:t>Тэргүүн</a:t>
                    </a:r>
                    <a:endParaRPr lang="en-US" altLang="zh-CN">
                      <a:ea typeface="SimSun" charset="0"/>
                      <a:cs typeface="SimSun" charset="0"/>
                    </a:endParaRPr>
                  </a:p>
                </p:txBody>
              </p:sp>
              <p:sp>
                <p:nvSpPr>
                  <p:cNvPr id="73815" name="Rectangle 35"/>
                  <p:cNvSpPr>
                    <a:spLocks noChangeArrowheads="1"/>
                  </p:cNvSpPr>
                  <p:nvPr/>
                </p:nvSpPr>
                <p:spPr bwMode="auto">
                  <a:xfrm>
                    <a:off x="944" y="729"/>
                    <a:ext cx="1036" cy="1381"/>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endParaRPr lang="en-US"/>
                  </a:p>
                </p:txBody>
              </p:sp>
            </p:grpSp>
          </p:grpSp>
          <p:grpSp>
            <p:nvGrpSpPr>
              <p:cNvPr id="73742" name="Group 36"/>
              <p:cNvGrpSpPr>
                <a:grpSpLocks/>
              </p:cNvGrpSpPr>
              <p:nvPr/>
            </p:nvGrpSpPr>
            <p:grpSpPr bwMode="auto">
              <a:xfrm>
                <a:off x="1980" y="729"/>
                <a:ext cx="1048" cy="1381"/>
                <a:chOff x="1980" y="729"/>
                <a:chExt cx="1048" cy="1381"/>
              </a:xfrm>
            </p:grpSpPr>
            <p:sp>
              <p:nvSpPr>
                <p:cNvPr id="73808" name="Rectangle 37"/>
                <p:cNvSpPr>
                  <a:spLocks noChangeArrowheads="1"/>
                </p:cNvSpPr>
                <p:nvPr/>
              </p:nvSpPr>
              <p:spPr bwMode="auto">
                <a:xfrm>
                  <a:off x="1980" y="729"/>
                  <a:ext cx="1048" cy="1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0" tIns="0" rIns="0" bIns="0" anchor="ctr" anchorCtr="1"/>
                <a:lstStyle/>
                <a:p>
                  <a:endParaRPr lang="en-US"/>
                </a:p>
              </p:txBody>
            </p:sp>
            <p:grpSp>
              <p:nvGrpSpPr>
                <p:cNvPr id="73809" name="Group 38"/>
                <p:cNvGrpSpPr>
                  <a:grpSpLocks/>
                </p:cNvGrpSpPr>
                <p:nvPr/>
              </p:nvGrpSpPr>
              <p:grpSpPr bwMode="auto">
                <a:xfrm>
                  <a:off x="1980" y="729"/>
                  <a:ext cx="1048" cy="1381"/>
                  <a:chOff x="1980" y="729"/>
                  <a:chExt cx="1048" cy="1381"/>
                </a:xfrm>
              </p:grpSpPr>
              <p:sp>
                <p:nvSpPr>
                  <p:cNvPr id="73810" name="Rectangle 39"/>
                  <p:cNvSpPr>
                    <a:spLocks noChangeArrowheads="1"/>
                  </p:cNvSpPr>
                  <p:nvPr/>
                </p:nvSpPr>
                <p:spPr bwMode="auto">
                  <a:xfrm>
                    <a:off x="2012" y="729"/>
                    <a:ext cx="984" cy="1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r>
                      <a:rPr lang="en-US" altLang="zh-CN">
                        <a:ea typeface="SimSun" charset="0"/>
                        <a:cs typeface="SimSun" charset="0"/>
                      </a:rPr>
                      <a:t> </a:t>
                    </a:r>
                    <a:r>
                      <a:rPr lang="mn-MN" altLang="zh-CN">
                        <a:ea typeface="SimSun" charset="0"/>
                        <a:cs typeface="SimSun" charset="0"/>
                      </a:rPr>
                      <a:t>Христийн эв нэгдэл</a:t>
                    </a:r>
                    <a:endParaRPr lang="en-US" altLang="zh-CN">
                      <a:ea typeface="SimSun" charset="0"/>
                      <a:cs typeface="SimSun" charset="0"/>
                    </a:endParaRPr>
                  </a:p>
                </p:txBody>
              </p:sp>
              <p:sp>
                <p:nvSpPr>
                  <p:cNvPr id="73811" name="Rectangle 40"/>
                  <p:cNvSpPr>
                    <a:spLocks noChangeArrowheads="1"/>
                  </p:cNvSpPr>
                  <p:nvPr/>
                </p:nvSpPr>
                <p:spPr bwMode="auto">
                  <a:xfrm>
                    <a:off x="1980" y="729"/>
                    <a:ext cx="1048" cy="1381"/>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endParaRPr lang="en-US"/>
                  </a:p>
                </p:txBody>
              </p:sp>
            </p:grpSp>
          </p:grpSp>
          <p:grpSp>
            <p:nvGrpSpPr>
              <p:cNvPr id="73743" name="Group 41"/>
              <p:cNvGrpSpPr>
                <a:grpSpLocks/>
              </p:cNvGrpSpPr>
              <p:nvPr/>
            </p:nvGrpSpPr>
            <p:grpSpPr bwMode="auto">
              <a:xfrm>
                <a:off x="3028" y="729"/>
                <a:ext cx="989" cy="1381"/>
                <a:chOff x="3028" y="729"/>
                <a:chExt cx="989" cy="1381"/>
              </a:xfrm>
            </p:grpSpPr>
            <p:sp>
              <p:nvSpPr>
                <p:cNvPr id="73804" name="Rectangle 42"/>
                <p:cNvSpPr>
                  <a:spLocks noChangeArrowheads="1"/>
                </p:cNvSpPr>
                <p:nvPr/>
              </p:nvSpPr>
              <p:spPr bwMode="auto">
                <a:xfrm>
                  <a:off x="3028" y="729"/>
                  <a:ext cx="989" cy="1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0" tIns="0" rIns="0" bIns="0" anchor="ctr" anchorCtr="1"/>
                <a:lstStyle/>
                <a:p>
                  <a:endParaRPr lang="en-US"/>
                </a:p>
              </p:txBody>
            </p:sp>
            <p:grpSp>
              <p:nvGrpSpPr>
                <p:cNvPr id="73805" name="Group 43"/>
                <p:cNvGrpSpPr>
                  <a:grpSpLocks/>
                </p:cNvGrpSpPr>
                <p:nvPr/>
              </p:nvGrpSpPr>
              <p:grpSpPr bwMode="auto">
                <a:xfrm>
                  <a:off x="3028" y="729"/>
                  <a:ext cx="989" cy="1381"/>
                  <a:chOff x="3028" y="729"/>
                  <a:chExt cx="989" cy="1381"/>
                </a:xfrm>
              </p:grpSpPr>
              <p:sp>
                <p:nvSpPr>
                  <p:cNvPr id="73806" name="Rectangle 44"/>
                  <p:cNvSpPr>
                    <a:spLocks noChangeArrowheads="1"/>
                  </p:cNvSpPr>
                  <p:nvPr/>
                </p:nvSpPr>
                <p:spPr bwMode="auto">
                  <a:xfrm>
                    <a:off x="3060" y="729"/>
                    <a:ext cx="925" cy="1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r>
                      <a:rPr lang="mn-MN" altLang="zh-CN" sz="2000">
                        <a:latin typeface="Arial Narrow" charset="0"/>
                        <a:ea typeface="SimSun" charset="0"/>
                        <a:cs typeface="SimSun" charset="0"/>
                      </a:rPr>
                      <a:t>Христ итгэгчдийн дундах саадыг нураадаг.</a:t>
                    </a:r>
                    <a:endParaRPr lang="en-US" altLang="zh-CN" sz="2300">
                      <a:latin typeface="Arial Narrow" charset="0"/>
                      <a:ea typeface="SimSun" charset="0"/>
                      <a:cs typeface="SimSun" charset="0"/>
                    </a:endParaRPr>
                  </a:p>
                </p:txBody>
              </p:sp>
              <p:sp>
                <p:nvSpPr>
                  <p:cNvPr id="73807" name="Rectangle 45"/>
                  <p:cNvSpPr>
                    <a:spLocks noChangeArrowheads="1"/>
                  </p:cNvSpPr>
                  <p:nvPr/>
                </p:nvSpPr>
                <p:spPr bwMode="auto">
                  <a:xfrm>
                    <a:off x="3028" y="729"/>
                    <a:ext cx="989" cy="1381"/>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endParaRPr lang="en-US"/>
                  </a:p>
                </p:txBody>
              </p:sp>
            </p:grpSp>
          </p:grpSp>
          <p:grpSp>
            <p:nvGrpSpPr>
              <p:cNvPr id="73744" name="Group 46"/>
              <p:cNvGrpSpPr>
                <a:grpSpLocks/>
              </p:cNvGrpSpPr>
              <p:nvPr/>
            </p:nvGrpSpPr>
            <p:grpSpPr bwMode="auto">
              <a:xfrm>
                <a:off x="0" y="2110"/>
                <a:ext cx="944" cy="1381"/>
                <a:chOff x="0" y="2110"/>
                <a:chExt cx="944" cy="1381"/>
              </a:xfrm>
            </p:grpSpPr>
            <p:sp>
              <p:nvSpPr>
                <p:cNvPr id="73800" name="Rectangle 47"/>
                <p:cNvSpPr>
                  <a:spLocks noChangeArrowheads="1"/>
                </p:cNvSpPr>
                <p:nvPr/>
              </p:nvSpPr>
              <p:spPr bwMode="auto">
                <a:xfrm>
                  <a:off x="0" y="2110"/>
                  <a:ext cx="944" cy="1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0" tIns="0" rIns="0" bIns="0" anchor="ctr" anchorCtr="1"/>
                <a:lstStyle/>
                <a:p>
                  <a:endParaRPr lang="en-US"/>
                </a:p>
              </p:txBody>
            </p:sp>
            <p:grpSp>
              <p:nvGrpSpPr>
                <p:cNvPr id="73801" name="Group 48"/>
                <p:cNvGrpSpPr>
                  <a:grpSpLocks/>
                </p:cNvGrpSpPr>
                <p:nvPr/>
              </p:nvGrpSpPr>
              <p:grpSpPr bwMode="auto">
                <a:xfrm>
                  <a:off x="0" y="2110"/>
                  <a:ext cx="944" cy="1381"/>
                  <a:chOff x="0" y="2110"/>
                  <a:chExt cx="944" cy="1381"/>
                </a:xfrm>
              </p:grpSpPr>
              <p:sp>
                <p:nvSpPr>
                  <p:cNvPr id="73802" name="Rectangle 49"/>
                  <p:cNvSpPr>
                    <a:spLocks noChangeArrowheads="1"/>
                  </p:cNvSpPr>
                  <p:nvPr/>
                </p:nvSpPr>
                <p:spPr bwMode="auto">
                  <a:xfrm>
                    <a:off x="32" y="2110"/>
                    <a:ext cx="880" cy="1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r>
                      <a:rPr lang="en-US" altLang="zh-CN">
                        <a:ea typeface="SimSun" charset="0"/>
                        <a:cs typeface="SimSun" charset="0"/>
                      </a:rPr>
                      <a:t> </a:t>
                    </a:r>
                    <a:r>
                      <a:rPr lang="mn-MN" altLang="zh-CN">
                        <a:ea typeface="SimSun" charset="0"/>
                        <a:cs typeface="SimSun" charset="0"/>
                      </a:rPr>
                      <a:t>Филиппой</a:t>
                    </a:r>
                    <a:endParaRPr lang="en-US" altLang="zh-CN">
                      <a:ea typeface="SimSun" charset="0"/>
                      <a:cs typeface="SimSun" charset="0"/>
                    </a:endParaRPr>
                  </a:p>
                </p:txBody>
              </p:sp>
              <p:sp>
                <p:nvSpPr>
                  <p:cNvPr id="73803" name="Rectangle 50"/>
                  <p:cNvSpPr>
                    <a:spLocks noChangeArrowheads="1"/>
                  </p:cNvSpPr>
                  <p:nvPr/>
                </p:nvSpPr>
                <p:spPr bwMode="auto">
                  <a:xfrm>
                    <a:off x="0" y="2110"/>
                    <a:ext cx="944" cy="1381"/>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endParaRPr lang="en-US"/>
                  </a:p>
                </p:txBody>
              </p:sp>
            </p:grpSp>
          </p:grpSp>
          <p:grpSp>
            <p:nvGrpSpPr>
              <p:cNvPr id="73745" name="Group 51"/>
              <p:cNvGrpSpPr>
                <a:grpSpLocks/>
              </p:cNvGrpSpPr>
              <p:nvPr/>
            </p:nvGrpSpPr>
            <p:grpSpPr bwMode="auto">
              <a:xfrm>
                <a:off x="944" y="2110"/>
                <a:ext cx="1036" cy="1381"/>
                <a:chOff x="944" y="2110"/>
                <a:chExt cx="1036" cy="1381"/>
              </a:xfrm>
            </p:grpSpPr>
            <p:sp>
              <p:nvSpPr>
                <p:cNvPr id="73796" name="Rectangle 52"/>
                <p:cNvSpPr>
                  <a:spLocks noChangeArrowheads="1"/>
                </p:cNvSpPr>
                <p:nvPr/>
              </p:nvSpPr>
              <p:spPr bwMode="auto">
                <a:xfrm>
                  <a:off x="944" y="2110"/>
                  <a:ext cx="1036" cy="1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0" tIns="0" rIns="0" bIns="0" anchor="ctr" anchorCtr="1"/>
                <a:lstStyle/>
                <a:p>
                  <a:endParaRPr lang="en-US"/>
                </a:p>
              </p:txBody>
            </p:sp>
            <p:grpSp>
              <p:nvGrpSpPr>
                <p:cNvPr id="73797" name="Group 53"/>
                <p:cNvGrpSpPr>
                  <a:grpSpLocks/>
                </p:cNvGrpSpPr>
                <p:nvPr/>
              </p:nvGrpSpPr>
              <p:grpSpPr bwMode="auto">
                <a:xfrm>
                  <a:off x="944" y="2110"/>
                  <a:ext cx="1036" cy="1381"/>
                  <a:chOff x="944" y="2110"/>
                  <a:chExt cx="1036" cy="1381"/>
                </a:xfrm>
              </p:grpSpPr>
              <p:sp>
                <p:nvSpPr>
                  <p:cNvPr id="73798" name="Rectangle 54"/>
                  <p:cNvSpPr>
                    <a:spLocks noChangeArrowheads="1"/>
                  </p:cNvSpPr>
                  <p:nvPr/>
                </p:nvSpPr>
                <p:spPr bwMode="auto">
                  <a:xfrm>
                    <a:off x="976" y="2110"/>
                    <a:ext cx="972" cy="1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r>
                      <a:rPr lang="en-US" altLang="zh-CN">
                        <a:ea typeface="SimSun" charset="0"/>
                        <a:cs typeface="SimSun" charset="0"/>
                      </a:rPr>
                      <a:t> </a:t>
                    </a:r>
                    <a:r>
                      <a:rPr lang="mn-MN" altLang="zh-CN">
                        <a:ea typeface="SimSun" charset="0"/>
                        <a:cs typeface="SimSun" charset="0"/>
                      </a:rPr>
                      <a:t>Жишээ</a:t>
                    </a:r>
                    <a:endParaRPr lang="en-US" altLang="zh-CN">
                      <a:ea typeface="SimSun" charset="0"/>
                      <a:cs typeface="SimSun" charset="0"/>
                    </a:endParaRPr>
                  </a:p>
                </p:txBody>
              </p:sp>
              <p:sp>
                <p:nvSpPr>
                  <p:cNvPr id="73799" name="Rectangle 55"/>
                  <p:cNvSpPr>
                    <a:spLocks noChangeArrowheads="1"/>
                  </p:cNvSpPr>
                  <p:nvPr/>
                </p:nvSpPr>
                <p:spPr bwMode="auto">
                  <a:xfrm>
                    <a:off x="944" y="2110"/>
                    <a:ext cx="1036" cy="1381"/>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endParaRPr lang="en-US"/>
                  </a:p>
                </p:txBody>
              </p:sp>
            </p:grpSp>
          </p:grpSp>
          <p:grpSp>
            <p:nvGrpSpPr>
              <p:cNvPr id="73746" name="Group 56"/>
              <p:cNvGrpSpPr>
                <a:grpSpLocks/>
              </p:cNvGrpSpPr>
              <p:nvPr/>
            </p:nvGrpSpPr>
            <p:grpSpPr bwMode="auto">
              <a:xfrm>
                <a:off x="1980" y="2110"/>
                <a:ext cx="1048" cy="1381"/>
                <a:chOff x="1980" y="2110"/>
                <a:chExt cx="1048" cy="1381"/>
              </a:xfrm>
            </p:grpSpPr>
            <p:sp>
              <p:nvSpPr>
                <p:cNvPr id="73792" name="Rectangle 57"/>
                <p:cNvSpPr>
                  <a:spLocks noChangeArrowheads="1"/>
                </p:cNvSpPr>
                <p:nvPr/>
              </p:nvSpPr>
              <p:spPr bwMode="auto">
                <a:xfrm>
                  <a:off x="1980" y="2110"/>
                  <a:ext cx="1048" cy="1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0" tIns="0" rIns="0" bIns="0" anchor="ctr" anchorCtr="1"/>
                <a:lstStyle/>
                <a:p>
                  <a:endParaRPr lang="en-US"/>
                </a:p>
              </p:txBody>
            </p:sp>
            <p:grpSp>
              <p:nvGrpSpPr>
                <p:cNvPr id="73793" name="Group 58"/>
                <p:cNvGrpSpPr>
                  <a:grpSpLocks/>
                </p:cNvGrpSpPr>
                <p:nvPr/>
              </p:nvGrpSpPr>
              <p:grpSpPr bwMode="auto">
                <a:xfrm>
                  <a:off x="1980" y="2110"/>
                  <a:ext cx="1048" cy="1381"/>
                  <a:chOff x="1980" y="2110"/>
                  <a:chExt cx="1048" cy="1381"/>
                </a:xfrm>
              </p:grpSpPr>
              <p:sp>
                <p:nvSpPr>
                  <p:cNvPr id="73794" name="Rectangle 59"/>
                  <p:cNvSpPr>
                    <a:spLocks noChangeArrowheads="1"/>
                  </p:cNvSpPr>
                  <p:nvPr/>
                </p:nvSpPr>
                <p:spPr bwMode="auto">
                  <a:xfrm>
                    <a:off x="2012" y="2110"/>
                    <a:ext cx="984" cy="1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r>
                      <a:rPr lang="en-US" altLang="zh-CN">
                        <a:ea typeface="SimSun" charset="0"/>
                        <a:cs typeface="SimSun" charset="0"/>
                      </a:rPr>
                      <a:t> </a:t>
                    </a:r>
                    <a:r>
                      <a:rPr lang="mn-MN" altLang="zh-CN">
                        <a:ea typeface="SimSun" charset="0"/>
                        <a:cs typeface="SimSun" charset="0"/>
                      </a:rPr>
                      <a:t>Христийн хандлага</a:t>
                    </a:r>
                    <a:endParaRPr lang="en-US" altLang="zh-CN">
                      <a:ea typeface="SimSun" charset="0"/>
                      <a:cs typeface="SimSun" charset="0"/>
                    </a:endParaRPr>
                  </a:p>
                </p:txBody>
              </p:sp>
              <p:sp>
                <p:nvSpPr>
                  <p:cNvPr id="73795" name="Rectangle 60"/>
                  <p:cNvSpPr>
                    <a:spLocks noChangeArrowheads="1"/>
                  </p:cNvSpPr>
                  <p:nvPr/>
                </p:nvSpPr>
                <p:spPr bwMode="auto">
                  <a:xfrm>
                    <a:off x="1980" y="2110"/>
                    <a:ext cx="1048" cy="1381"/>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endParaRPr lang="en-US"/>
                  </a:p>
                </p:txBody>
              </p:sp>
            </p:grpSp>
          </p:grpSp>
          <p:grpSp>
            <p:nvGrpSpPr>
              <p:cNvPr id="73747" name="Group 61"/>
              <p:cNvGrpSpPr>
                <a:grpSpLocks/>
              </p:cNvGrpSpPr>
              <p:nvPr/>
            </p:nvGrpSpPr>
            <p:grpSpPr bwMode="auto">
              <a:xfrm>
                <a:off x="3028" y="2110"/>
                <a:ext cx="989" cy="1381"/>
                <a:chOff x="3028" y="2110"/>
                <a:chExt cx="989" cy="1381"/>
              </a:xfrm>
            </p:grpSpPr>
            <p:sp>
              <p:nvSpPr>
                <p:cNvPr id="73788" name="Rectangle 62"/>
                <p:cNvSpPr>
                  <a:spLocks noChangeArrowheads="1"/>
                </p:cNvSpPr>
                <p:nvPr/>
              </p:nvSpPr>
              <p:spPr bwMode="auto">
                <a:xfrm>
                  <a:off x="3028" y="2110"/>
                  <a:ext cx="989" cy="1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0" tIns="0" rIns="0" bIns="0" anchor="ctr" anchorCtr="1"/>
                <a:lstStyle/>
                <a:p>
                  <a:endParaRPr lang="en-US"/>
                </a:p>
              </p:txBody>
            </p:sp>
            <p:grpSp>
              <p:nvGrpSpPr>
                <p:cNvPr id="73789" name="Group 63"/>
                <p:cNvGrpSpPr>
                  <a:grpSpLocks/>
                </p:cNvGrpSpPr>
                <p:nvPr/>
              </p:nvGrpSpPr>
              <p:grpSpPr bwMode="auto">
                <a:xfrm>
                  <a:off x="3028" y="2110"/>
                  <a:ext cx="989" cy="1381"/>
                  <a:chOff x="3028" y="2110"/>
                  <a:chExt cx="989" cy="1381"/>
                </a:xfrm>
              </p:grpSpPr>
              <p:sp>
                <p:nvSpPr>
                  <p:cNvPr id="73790" name="Rectangle 64"/>
                  <p:cNvSpPr>
                    <a:spLocks noChangeArrowheads="1"/>
                  </p:cNvSpPr>
                  <p:nvPr/>
                </p:nvSpPr>
                <p:spPr bwMode="auto">
                  <a:xfrm>
                    <a:off x="3060" y="2110"/>
                    <a:ext cx="925" cy="1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r>
                      <a:rPr lang="mn-MN" altLang="zh-CN" sz="2000">
                        <a:latin typeface="Arial Narrow" charset="0"/>
                        <a:ea typeface="SimSun" charset="0"/>
                        <a:cs typeface="SimSun" charset="0"/>
                      </a:rPr>
                      <a:t>Христ хэцүү нөхцөлд яаж хандахыг үлгэрлэдэг.</a:t>
                    </a:r>
                    <a:endParaRPr lang="en-US" altLang="zh-CN" sz="2000">
                      <a:latin typeface="Arial Narrow" charset="0"/>
                      <a:ea typeface="SimSun" charset="0"/>
                      <a:cs typeface="SimSun" charset="0"/>
                    </a:endParaRPr>
                  </a:p>
                </p:txBody>
              </p:sp>
              <p:sp>
                <p:nvSpPr>
                  <p:cNvPr id="73791" name="Rectangle 65"/>
                  <p:cNvSpPr>
                    <a:spLocks noChangeArrowheads="1"/>
                  </p:cNvSpPr>
                  <p:nvPr/>
                </p:nvSpPr>
                <p:spPr bwMode="auto">
                  <a:xfrm>
                    <a:off x="3028" y="2110"/>
                    <a:ext cx="989" cy="1381"/>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endParaRPr lang="en-US"/>
                  </a:p>
                </p:txBody>
              </p:sp>
            </p:grpSp>
          </p:grpSp>
          <p:grpSp>
            <p:nvGrpSpPr>
              <p:cNvPr id="73748" name="Group 66"/>
              <p:cNvGrpSpPr>
                <a:grpSpLocks/>
              </p:cNvGrpSpPr>
              <p:nvPr/>
            </p:nvGrpSpPr>
            <p:grpSpPr bwMode="auto">
              <a:xfrm>
                <a:off x="0" y="3491"/>
                <a:ext cx="944" cy="1381"/>
                <a:chOff x="0" y="3491"/>
                <a:chExt cx="944" cy="1381"/>
              </a:xfrm>
            </p:grpSpPr>
            <p:sp>
              <p:nvSpPr>
                <p:cNvPr id="73784" name="Rectangle 67"/>
                <p:cNvSpPr>
                  <a:spLocks noChangeArrowheads="1"/>
                </p:cNvSpPr>
                <p:nvPr/>
              </p:nvSpPr>
              <p:spPr bwMode="auto">
                <a:xfrm>
                  <a:off x="0" y="3491"/>
                  <a:ext cx="944" cy="1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0" tIns="0" rIns="0" bIns="0" anchor="ctr" anchorCtr="1"/>
                <a:lstStyle/>
                <a:p>
                  <a:endParaRPr lang="en-US"/>
                </a:p>
              </p:txBody>
            </p:sp>
            <p:grpSp>
              <p:nvGrpSpPr>
                <p:cNvPr id="73785" name="Group 68"/>
                <p:cNvGrpSpPr>
                  <a:grpSpLocks/>
                </p:cNvGrpSpPr>
                <p:nvPr/>
              </p:nvGrpSpPr>
              <p:grpSpPr bwMode="auto">
                <a:xfrm>
                  <a:off x="0" y="3491"/>
                  <a:ext cx="944" cy="1381"/>
                  <a:chOff x="0" y="3491"/>
                  <a:chExt cx="944" cy="1381"/>
                </a:xfrm>
              </p:grpSpPr>
              <p:sp>
                <p:nvSpPr>
                  <p:cNvPr id="73786" name="Rectangle 69"/>
                  <p:cNvSpPr>
                    <a:spLocks noChangeArrowheads="1"/>
                  </p:cNvSpPr>
                  <p:nvPr/>
                </p:nvSpPr>
                <p:spPr bwMode="auto">
                  <a:xfrm>
                    <a:off x="32" y="3491"/>
                    <a:ext cx="880" cy="1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r>
                      <a:rPr lang="mn-MN" altLang="zh-CN">
                        <a:ea typeface="SimSun" charset="0"/>
                        <a:cs typeface="SimSun" charset="0"/>
                      </a:rPr>
                      <a:t>Колоссай</a:t>
                    </a:r>
                    <a:endParaRPr lang="en-US" altLang="zh-CN">
                      <a:ea typeface="SimSun" charset="0"/>
                      <a:cs typeface="SimSun" charset="0"/>
                    </a:endParaRPr>
                  </a:p>
                </p:txBody>
              </p:sp>
              <p:sp>
                <p:nvSpPr>
                  <p:cNvPr id="73787" name="Rectangle 70"/>
                  <p:cNvSpPr>
                    <a:spLocks noChangeArrowheads="1"/>
                  </p:cNvSpPr>
                  <p:nvPr/>
                </p:nvSpPr>
                <p:spPr bwMode="auto">
                  <a:xfrm>
                    <a:off x="0" y="3491"/>
                    <a:ext cx="944" cy="1381"/>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endParaRPr lang="en-US"/>
                  </a:p>
                </p:txBody>
              </p:sp>
            </p:grpSp>
          </p:grpSp>
          <p:grpSp>
            <p:nvGrpSpPr>
              <p:cNvPr id="73749" name="Group 71"/>
              <p:cNvGrpSpPr>
                <a:grpSpLocks/>
              </p:cNvGrpSpPr>
              <p:nvPr/>
            </p:nvGrpSpPr>
            <p:grpSpPr bwMode="auto">
              <a:xfrm>
                <a:off x="944" y="3491"/>
                <a:ext cx="1036" cy="1381"/>
                <a:chOff x="944" y="3491"/>
                <a:chExt cx="1036" cy="1381"/>
              </a:xfrm>
            </p:grpSpPr>
            <p:sp>
              <p:nvSpPr>
                <p:cNvPr id="73780" name="Rectangle 72"/>
                <p:cNvSpPr>
                  <a:spLocks noChangeArrowheads="1"/>
                </p:cNvSpPr>
                <p:nvPr/>
              </p:nvSpPr>
              <p:spPr bwMode="auto">
                <a:xfrm>
                  <a:off x="944" y="3491"/>
                  <a:ext cx="1036" cy="1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0" tIns="0" rIns="0" bIns="0" anchor="ctr" anchorCtr="1"/>
                <a:lstStyle/>
                <a:p>
                  <a:endParaRPr lang="en-US"/>
                </a:p>
              </p:txBody>
            </p:sp>
            <p:grpSp>
              <p:nvGrpSpPr>
                <p:cNvPr id="73781" name="Group 73"/>
                <p:cNvGrpSpPr>
                  <a:grpSpLocks/>
                </p:cNvGrpSpPr>
                <p:nvPr/>
              </p:nvGrpSpPr>
              <p:grpSpPr bwMode="auto">
                <a:xfrm>
                  <a:off x="944" y="3491"/>
                  <a:ext cx="1036" cy="1381"/>
                  <a:chOff x="944" y="3491"/>
                  <a:chExt cx="1036" cy="1381"/>
                </a:xfrm>
              </p:grpSpPr>
              <p:sp>
                <p:nvSpPr>
                  <p:cNvPr id="73782" name="Rectangle 74"/>
                  <p:cNvSpPr>
                    <a:spLocks noChangeArrowheads="1"/>
                  </p:cNvSpPr>
                  <p:nvPr/>
                </p:nvSpPr>
                <p:spPr bwMode="auto">
                  <a:xfrm>
                    <a:off x="976" y="3491"/>
                    <a:ext cx="972" cy="1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r>
                      <a:rPr lang="en-US" altLang="zh-CN">
                        <a:ea typeface="SimSun" charset="0"/>
                        <a:cs typeface="SimSun" charset="0"/>
                      </a:rPr>
                      <a:t> </a:t>
                    </a:r>
                    <a:r>
                      <a:rPr lang="mn-MN" altLang="zh-CN">
                        <a:ea typeface="SimSun" charset="0"/>
                        <a:cs typeface="SimSun" charset="0"/>
                      </a:rPr>
                      <a:t>Эзэн</a:t>
                    </a:r>
                    <a:endParaRPr lang="en-US" altLang="zh-CN">
                      <a:ea typeface="SimSun" charset="0"/>
                      <a:cs typeface="SimSun" charset="0"/>
                    </a:endParaRPr>
                  </a:p>
                </p:txBody>
              </p:sp>
              <p:sp>
                <p:nvSpPr>
                  <p:cNvPr id="73783" name="Rectangle 75"/>
                  <p:cNvSpPr>
                    <a:spLocks noChangeArrowheads="1"/>
                  </p:cNvSpPr>
                  <p:nvPr/>
                </p:nvSpPr>
                <p:spPr bwMode="auto">
                  <a:xfrm>
                    <a:off x="944" y="3491"/>
                    <a:ext cx="1036" cy="1381"/>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endParaRPr lang="en-US"/>
                  </a:p>
                </p:txBody>
              </p:sp>
            </p:grpSp>
          </p:grpSp>
          <p:grpSp>
            <p:nvGrpSpPr>
              <p:cNvPr id="73750" name="Group 76"/>
              <p:cNvGrpSpPr>
                <a:grpSpLocks/>
              </p:cNvGrpSpPr>
              <p:nvPr/>
            </p:nvGrpSpPr>
            <p:grpSpPr bwMode="auto">
              <a:xfrm>
                <a:off x="1980" y="3491"/>
                <a:ext cx="1048" cy="1381"/>
                <a:chOff x="1980" y="3491"/>
                <a:chExt cx="1048" cy="1381"/>
              </a:xfrm>
            </p:grpSpPr>
            <p:sp>
              <p:nvSpPr>
                <p:cNvPr id="73776" name="Rectangle 77"/>
                <p:cNvSpPr>
                  <a:spLocks noChangeArrowheads="1"/>
                </p:cNvSpPr>
                <p:nvPr/>
              </p:nvSpPr>
              <p:spPr bwMode="auto">
                <a:xfrm>
                  <a:off x="1980" y="3491"/>
                  <a:ext cx="1048" cy="1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0" tIns="0" rIns="0" bIns="0" anchor="ctr" anchorCtr="1"/>
                <a:lstStyle/>
                <a:p>
                  <a:endParaRPr lang="en-US"/>
                </a:p>
              </p:txBody>
            </p:sp>
            <p:grpSp>
              <p:nvGrpSpPr>
                <p:cNvPr id="73777" name="Group 78"/>
                <p:cNvGrpSpPr>
                  <a:grpSpLocks/>
                </p:cNvGrpSpPr>
                <p:nvPr/>
              </p:nvGrpSpPr>
              <p:grpSpPr bwMode="auto">
                <a:xfrm>
                  <a:off x="1980" y="3491"/>
                  <a:ext cx="1048" cy="1381"/>
                  <a:chOff x="1980" y="3491"/>
                  <a:chExt cx="1048" cy="1381"/>
                </a:xfrm>
              </p:grpSpPr>
              <p:sp>
                <p:nvSpPr>
                  <p:cNvPr id="73778" name="Rectangle 79"/>
                  <p:cNvSpPr>
                    <a:spLocks noChangeArrowheads="1"/>
                  </p:cNvSpPr>
                  <p:nvPr/>
                </p:nvSpPr>
                <p:spPr bwMode="auto">
                  <a:xfrm>
                    <a:off x="2012" y="3491"/>
                    <a:ext cx="984" cy="1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r>
                      <a:rPr lang="en-US" altLang="zh-CN">
                        <a:ea typeface="SimSun" charset="0"/>
                        <a:cs typeface="SimSun" charset="0"/>
                      </a:rPr>
                      <a:t> </a:t>
                    </a:r>
                    <a:endParaRPr lang="mn-MN" altLang="zh-CN">
                      <a:ea typeface="SimSun" charset="0"/>
                      <a:cs typeface="SimSun" charset="0"/>
                    </a:endParaRPr>
                  </a:p>
                  <a:p>
                    <a:pPr algn="ctr"/>
                    <a:r>
                      <a:rPr lang="mn-MN" altLang="zh-CN">
                        <a:ea typeface="SimSun" charset="0"/>
                        <a:cs typeface="SimSun" charset="0"/>
                      </a:rPr>
                      <a:t>Христийн тэнгэрлэг байдал</a:t>
                    </a:r>
                  </a:p>
                  <a:p>
                    <a:pPr algn="ctr"/>
                    <a:endParaRPr lang="en-US" altLang="zh-CN">
                      <a:ea typeface="SimSun" charset="0"/>
                      <a:cs typeface="SimSun" charset="0"/>
                    </a:endParaRPr>
                  </a:p>
                </p:txBody>
              </p:sp>
              <p:sp>
                <p:nvSpPr>
                  <p:cNvPr id="73779" name="Rectangle 80"/>
                  <p:cNvSpPr>
                    <a:spLocks noChangeArrowheads="1"/>
                  </p:cNvSpPr>
                  <p:nvPr/>
                </p:nvSpPr>
                <p:spPr bwMode="auto">
                  <a:xfrm>
                    <a:off x="1980" y="3491"/>
                    <a:ext cx="1048" cy="1381"/>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endParaRPr lang="en-US"/>
                  </a:p>
                </p:txBody>
              </p:sp>
            </p:grpSp>
          </p:grpSp>
          <p:grpSp>
            <p:nvGrpSpPr>
              <p:cNvPr id="73751" name="Group 81"/>
              <p:cNvGrpSpPr>
                <a:grpSpLocks/>
              </p:cNvGrpSpPr>
              <p:nvPr/>
            </p:nvGrpSpPr>
            <p:grpSpPr bwMode="auto">
              <a:xfrm>
                <a:off x="3028" y="3491"/>
                <a:ext cx="989" cy="1381"/>
                <a:chOff x="3028" y="3491"/>
                <a:chExt cx="989" cy="1381"/>
              </a:xfrm>
            </p:grpSpPr>
            <p:sp>
              <p:nvSpPr>
                <p:cNvPr id="73772" name="Rectangle 82"/>
                <p:cNvSpPr>
                  <a:spLocks noChangeArrowheads="1"/>
                </p:cNvSpPr>
                <p:nvPr/>
              </p:nvSpPr>
              <p:spPr bwMode="auto">
                <a:xfrm>
                  <a:off x="3028" y="3491"/>
                  <a:ext cx="989" cy="1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0" tIns="0" rIns="0" bIns="0" anchor="ctr" anchorCtr="1"/>
                <a:lstStyle/>
                <a:p>
                  <a:endParaRPr lang="en-US"/>
                </a:p>
              </p:txBody>
            </p:sp>
            <p:grpSp>
              <p:nvGrpSpPr>
                <p:cNvPr id="73773" name="Group 83"/>
                <p:cNvGrpSpPr>
                  <a:grpSpLocks/>
                </p:cNvGrpSpPr>
                <p:nvPr/>
              </p:nvGrpSpPr>
              <p:grpSpPr bwMode="auto">
                <a:xfrm>
                  <a:off x="3028" y="3491"/>
                  <a:ext cx="989" cy="1381"/>
                  <a:chOff x="3028" y="3491"/>
                  <a:chExt cx="989" cy="1381"/>
                </a:xfrm>
              </p:grpSpPr>
              <p:sp>
                <p:nvSpPr>
                  <p:cNvPr id="73774" name="Rectangle 84"/>
                  <p:cNvSpPr>
                    <a:spLocks noChangeArrowheads="1"/>
                  </p:cNvSpPr>
                  <p:nvPr/>
                </p:nvSpPr>
                <p:spPr bwMode="auto">
                  <a:xfrm>
                    <a:off x="3060" y="3491"/>
                    <a:ext cx="925" cy="1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r>
                      <a:rPr lang="en-US" altLang="zh-CN">
                        <a:latin typeface="Arial Narrow" charset="0"/>
                        <a:ea typeface="SimSun" charset="0"/>
                        <a:cs typeface="SimSun" charset="0"/>
                      </a:rPr>
                      <a:t> </a:t>
                    </a:r>
                    <a:r>
                      <a:rPr lang="mn-MN" altLang="zh-CN" sz="2000">
                        <a:solidFill>
                          <a:srgbClr val="FF3300"/>
                        </a:solidFill>
                        <a:latin typeface="Arial Narrow" charset="0"/>
                        <a:ea typeface="SimSun" charset="0"/>
                        <a:cs typeface="SimSun" charset="0"/>
                      </a:rPr>
                      <a:t>Христ хүний философийн дээд нь юм.</a:t>
                    </a:r>
                    <a:r>
                      <a:rPr lang="mn-MN" altLang="zh-CN">
                        <a:latin typeface="Arial Narrow" charset="0"/>
                        <a:ea typeface="SimSun" charset="0"/>
                        <a:cs typeface="SimSun" charset="0"/>
                      </a:rPr>
                      <a:t> </a:t>
                    </a:r>
                    <a:endParaRPr lang="en-US" altLang="zh-CN">
                      <a:latin typeface="Arial Narrow" charset="0"/>
                      <a:ea typeface="SimSun" charset="0"/>
                      <a:cs typeface="SimSun" charset="0"/>
                    </a:endParaRPr>
                  </a:p>
                </p:txBody>
              </p:sp>
              <p:sp>
                <p:nvSpPr>
                  <p:cNvPr id="73775" name="Rectangle 85"/>
                  <p:cNvSpPr>
                    <a:spLocks noChangeArrowheads="1"/>
                  </p:cNvSpPr>
                  <p:nvPr/>
                </p:nvSpPr>
                <p:spPr bwMode="auto">
                  <a:xfrm>
                    <a:off x="3028" y="3491"/>
                    <a:ext cx="989" cy="1381"/>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endParaRPr lang="en-US"/>
                  </a:p>
                </p:txBody>
              </p:sp>
            </p:grpSp>
          </p:grpSp>
          <p:grpSp>
            <p:nvGrpSpPr>
              <p:cNvPr id="73752" name="Group 86"/>
              <p:cNvGrpSpPr>
                <a:grpSpLocks/>
              </p:cNvGrpSpPr>
              <p:nvPr/>
            </p:nvGrpSpPr>
            <p:grpSpPr bwMode="auto">
              <a:xfrm>
                <a:off x="0" y="4872"/>
                <a:ext cx="944" cy="1544"/>
                <a:chOff x="0" y="4872"/>
                <a:chExt cx="944" cy="1544"/>
              </a:xfrm>
            </p:grpSpPr>
            <p:sp>
              <p:nvSpPr>
                <p:cNvPr id="73768" name="Rectangle 87"/>
                <p:cNvSpPr>
                  <a:spLocks noChangeArrowheads="1"/>
                </p:cNvSpPr>
                <p:nvPr/>
              </p:nvSpPr>
              <p:spPr bwMode="auto">
                <a:xfrm>
                  <a:off x="0" y="4872"/>
                  <a:ext cx="944" cy="1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0" tIns="0" rIns="0" bIns="0" anchor="ctr" anchorCtr="1"/>
                <a:lstStyle/>
                <a:p>
                  <a:endParaRPr lang="en-US"/>
                </a:p>
              </p:txBody>
            </p:sp>
            <p:grpSp>
              <p:nvGrpSpPr>
                <p:cNvPr id="73769" name="Group 88"/>
                <p:cNvGrpSpPr>
                  <a:grpSpLocks/>
                </p:cNvGrpSpPr>
                <p:nvPr/>
              </p:nvGrpSpPr>
              <p:grpSpPr bwMode="auto">
                <a:xfrm>
                  <a:off x="0" y="4872"/>
                  <a:ext cx="944" cy="1544"/>
                  <a:chOff x="0" y="4872"/>
                  <a:chExt cx="944" cy="1544"/>
                </a:xfrm>
              </p:grpSpPr>
              <p:sp>
                <p:nvSpPr>
                  <p:cNvPr id="73770" name="Rectangle 89"/>
                  <p:cNvSpPr>
                    <a:spLocks noChangeArrowheads="1"/>
                  </p:cNvSpPr>
                  <p:nvPr/>
                </p:nvSpPr>
                <p:spPr bwMode="auto">
                  <a:xfrm>
                    <a:off x="32" y="4872"/>
                    <a:ext cx="880" cy="1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r>
                      <a:rPr lang="mn-MN" altLang="zh-CN">
                        <a:ea typeface="SimSun" charset="0"/>
                        <a:cs typeface="SimSun" charset="0"/>
                      </a:rPr>
                      <a:t>Филемон</a:t>
                    </a:r>
                    <a:endParaRPr lang="en-US" altLang="zh-CN">
                      <a:ea typeface="SimSun" charset="0"/>
                      <a:cs typeface="SimSun" charset="0"/>
                    </a:endParaRPr>
                  </a:p>
                </p:txBody>
              </p:sp>
              <p:sp>
                <p:nvSpPr>
                  <p:cNvPr id="73771" name="Rectangle 90"/>
                  <p:cNvSpPr>
                    <a:spLocks noChangeArrowheads="1"/>
                  </p:cNvSpPr>
                  <p:nvPr/>
                </p:nvSpPr>
                <p:spPr bwMode="auto">
                  <a:xfrm>
                    <a:off x="0" y="4872"/>
                    <a:ext cx="944" cy="1544"/>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endParaRPr lang="en-US"/>
                  </a:p>
                </p:txBody>
              </p:sp>
            </p:grpSp>
          </p:grpSp>
          <p:grpSp>
            <p:nvGrpSpPr>
              <p:cNvPr id="73753" name="Group 91"/>
              <p:cNvGrpSpPr>
                <a:grpSpLocks/>
              </p:cNvGrpSpPr>
              <p:nvPr/>
            </p:nvGrpSpPr>
            <p:grpSpPr bwMode="auto">
              <a:xfrm>
                <a:off x="944" y="4872"/>
                <a:ext cx="1036" cy="1544"/>
                <a:chOff x="944" y="4872"/>
                <a:chExt cx="1036" cy="1544"/>
              </a:xfrm>
            </p:grpSpPr>
            <p:sp>
              <p:nvSpPr>
                <p:cNvPr id="73764" name="Rectangle 92"/>
                <p:cNvSpPr>
                  <a:spLocks noChangeArrowheads="1"/>
                </p:cNvSpPr>
                <p:nvPr/>
              </p:nvSpPr>
              <p:spPr bwMode="auto">
                <a:xfrm>
                  <a:off x="944" y="4872"/>
                  <a:ext cx="1036" cy="1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0" tIns="0" rIns="0" bIns="0" anchor="ctr" anchorCtr="1"/>
                <a:lstStyle/>
                <a:p>
                  <a:endParaRPr lang="en-US"/>
                </a:p>
              </p:txBody>
            </p:sp>
            <p:grpSp>
              <p:nvGrpSpPr>
                <p:cNvPr id="73765" name="Group 93"/>
                <p:cNvGrpSpPr>
                  <a:grpSpLocks/>
                </p:cNvGrpSpPr>
                <p:nvPr/>
              </p:nvGrpSpPr>
              <p:grpSpPr bwMode="auto">
                <a:xfrm>
                  <a:off x="944" y="4872"/>
                  <a:ext cx="1036" cy="1544"/>
                  <a:chOff x="944" y="4872"/>
                  <a:chExt cx="1036" cy="1544"/>
                </a:xfrm>
              </p:grpSpPr>
              <p:sp>
                <p:nvSpPr>
                  <p:cNvPr id="73766" name="Rectangle 94"/>
                  <p:cNvSpPr>
                    <a:spLocks noChangeArrowheads="1"/>
                  </p:cNvSpPr>
                  <p:nvPr/>
                </p:nvSpPr>
                <p:spPr bwMode="auto">
                  <a:xfrm>
                    <a:off x="976" y="4872"/>
                    <a:ext cx="972" cy="1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r>
                      <a:rPr lang="en-US" altLang="zh-CN">
                        <a:ea typeface="SimSun" charset="0"/>
                        <a:cs typeface="SimSun" charset="0"/>
                      </a:rPr>
                      <a:t> </a:t>
                    </a:r>
                    <a:r>
                      <a:rPr lang="mn-MN" altLang="zh-CN">
                        <a:ea typeface="SimSun" charset="0"/>
                        <a:cs typeface="SimSun" charset="0"/>
                      </a:rPr>
                      <a:t>Эвлэрүүлэгч</a:t>
                    </a:r>
                    <a:endParaRPr lang="en-US" altLang="zh-CN">
                      <a:ea typeface="SimSun" charset="0"/>
                      <a:cs typeface="SimSun" charset="0"/>
                    </a:endParaRPr>
                  </a:p>
                </p:txBody>
              </p:sp>
              <p:sp>
                <p:nvSpPr>
                  <p:cNvPr id="73767" name="Rectangle 95"/>
                  <p:cNvSpPr>
                    <a:spLocks noChangeArrowheads="1"/>
                  </p:cNvSpPr>
                  <p:nvPr/>
                </p:nvSpPr>
                <p:spPr bwMode="auto">
                  <a:xfrm>
                    <a:off x="944" y="4872"/>
                    <a:ext cx="1036" cy="1544"/>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endParaRPr lang="en-US"/>
                  </a:p>
                </p:txBody>
              </p:sp>
            </p:grpSp>
          </p:grpSp>
          <p:grpSp>
            <p:nvGrpSpPr>
              <p:cNvPr id="73754" name="Group 96"/>
              <p:cNvGrpSpPr>
                <a:grpSpLocks/>
              </p:cNvGrpSpPr>
              <p:nvPr/>
            </p:nvGrpSpPr>
            <p:grpSpPr bwMode="auto">
              <a:xfrm>
                <a:off x="1980" y="4872"/>
                <a:ext cx="1048" cy="1544"/>
                <a:chOff x="1980" y="4872"/>
                <a:chExt cx="1048" cy="1544"/>
              </a:xfrm>
            </p:grpSpPr>
            <p:sp>
              <p:nvSpPr>
                <p:cNvPr id="73760" name="Rectangle 97"/>
                <p:cNvSpPr>
                  <a:spLocks noChangeArrowheads="1"/>
                </p:cNvSpPr>
                <p:nvPr/>
              </p:nvSpPr>
              <p:spPr bwMode="auto">
                <a:xfrm>
                  <a:off x="1980" y="4872"/>
                  <a:ext cx="1048" cy="1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0" tIns="0" rIns="0" bIns="0" anchor="ctr" anchorCtr="1"/>
                <a:lstStyle/>
                <a:p>
                  <a:endParaRPr lang="en-US"/>
                </a:p>
              </p:txBody>
            </p:sp>
            <p:grpSp>
              <p:nvGrpSpPr>
                <p:cNvPr id="73761" name="Group 98"/>
                <p:cNvGrpSpPr>
                  <a:grpSpLocks/>
                </p:cNvGrpSpPr>
                <p:nvPr/>
              </p:nvGrpSpPr>
              <p:grpSpPr bwMode="auto">
                <a:xfrm>
                  <a:off x="1980" y="4872"/>
                  <a:ext cx="1048" cy="1544"/>
                  <a:chOff x="1980" y="4872"/>
                  <a:chExt cx="1048" cy="1544"/>
                </a:xfrm>
              </p:grpSpPr>
              <p:sp>
                <p:nvSpPr>
                  <p:cNvPr id="73762" name="Rectangle 99"/>
                  <p:cNvSpPr>
                    <a:spLocks noChangeArrowheads="1"/>
                  </p:cNvSpPr>
                  <p:nvPr/>
                </p:nvSpPr>
                <p:spPr bwMode="auto">
                  <a:xfrm>
                    <a:off x="2012" y="4872"/>
                    <a:ext cx="984" cy="1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r>
                      <a:rPr lang="en-US" altLang="zh-CN">
                        <a:ea typeface="SimSun" charset="0"/>
                        <a:cs typeface="SimSun" charset="0"/>
                      </a:rPr>
                      <a:t> </a:t>
                    </a:r>
                    <a:r>
                      <a:rPr lang="mn-MN" altLang="zh-CN">
                        <a:ea typeface="SimSun" charset="0"/>
                        <a:cs typeface="SimSun" charset="0"/>
                      </a:rPr>
                      <a:t>Христийн уучлал</a:t>
                    </a:r>
                  </a:p>
                  <a:p>
                    <a:pPr algn="ctr"/>
                    <a:endParaRPr lang="en-US" altLang="zh-CN">
                      <a:ea typeface="SimSun" charset="0"/>
                      <a:cs typeface="SimSun" charset="0"/>
                    </a:endParaRPr>
                  </a:p>
                </p:txBody>
              </p:sp>
              <p:sp>
                <p:nvSpPr>
                  <p:cNvPr id="73763" name="Rectangle 100"/>
                  <p:cNvSpPr>
                    <a:spLocks noChangeArrowheads="1"/>
                  </p:cNvSpPr>
                  <p:nvPr/>
                </p:nvSpPr>
                <p:spPr bwMode="auto">
                  <a:xfrm>
                    <a:off x="1980" y="4872"/>
                    <a:ext cx="1048" cy="1544"/>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endParaRPr lang="en-US"/>
                  </a:p>
                </p:txBody>
              </p:sp>
            </p:grpSp>
          </p:grpSp>
          <p:grpSp>
            <p:nvGrpSpPr>
              <p:cNvPr id="73755" name="Group 101"/>
              <p:cNvGrpSpPr>
                <a:grpSpLocks/>
              </p:cNvGrpSpPr>
              <p:nvPr/>
            </p:nvGrpSpPr>
            <p:grpSpPr bwMode="auto">
              <a:xfrm>
                <a:off x="3028" y="4872"/>
                <a:ext cx="989" cy="1544"/>
                <a:chOff x="3028" y="4872"/>
                <a:chExt cx="989" cy="1544"/>
              </a:xfrm>
            </p:grpSpPr>
            <p:sp>
              <p:nvSpPr>
                <p:cNvPr id="73756" name="Rectangle 102"/>
                <p:cNvSpPr>
                  <a:spLocks noChangeArrowheads="1"/>
                </p:cNvSpPr>
                <p:nvPr/>
              </p:nvSpPr>
              <p:spPr bwMode="auto">
                <a:xfrm>
                  <a:off x="3028" y="4872"/>
                  <a:ext cx="989" cy="1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0" tIns="0" rIns="0" bIns="0" anchor="ctr" anchorCtr="1"/>
                <a:lstStyle/>
                <a:p>
                  <a:endParaRPr lang="en-US"/>
                </a:p>
              </p:txBody>
            </p:sp>
            <p:grpSp>
              <p:nvGrpSpPr>
                <p:cNvPr id="73757" name="Group 103"/>
                <p:cNvGrpSpPr>
                  <a:grpSpLocks/>
                </p:cNvGrpSpPr>
                <p:nvPr/>
              </p:nvGrpSpPr>
              <p:grpSpPr bwMode="auto">
                <a:xfrm>
                  <a:off x="3028" y="4872"/>
                  <a:ext cx="989" cy="1544"/>
                  <a:chOff x="3028" y="4872"/>
                  <a:chExt cx="989" cy="1544"/>
                </a:xfrm>
              </p:grpSpPr>
              <p:sp>
                <p:nvSpPr>
                  <p:cNvPr id="73758" name="Rectangle 104"/>
                  <p:cNvSpPr>
                    <a:spLocks noChangeArrowheads="1"/>
                  </p:cNvSpPr>
                  <p:nvPr/>
                </p:nvSpPr>
                <p:spPr bwMode="auto">
                  <a:xfrm>
                    <a:off x="3060" y="4872"/>
                    <a:ext cx="925" cy="1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r>
                      <a:rPr lang="en-US" altLang="zh-CN" sz="2000">
                        <a:latin typeface="Arial Narrow" charset="0"/>
                        <a:ea typeface="SimSun" charset="0"/>
                        <a:cs typeface="SimSun" charset="0"/>
                      </a:rPr>
                      <a:t> </a:t>
                    </a:r>
                    <a:r>
                      <a:rPr lang="mn-MN" altLang="zh-CN" sz="2000">
                        <a:latin typeface="Arial Narrow" charset="0"/>
                        <a:ea typeface="SimSun" charset="0"/>
                        <a:cs typeface="SimSun" charset="0"/>
                      </a:rPr>
                      <a:t>Христ итгэгчдийг Христтэй, мөн бие биентэй нь эвлэрүүлдэг.</a:t>
                    </a:r>
                    <a:endParaRPr lang="en-US" altLang="zh-CN" sz="2000">
                      <a:latin typeface="Arial Narrow" charset="0"/>
                      <a:ea typeface="SimSun" charset="0"/>
                      <a:cs typeface="SimSun" charset="0"/>
                    </a:endParaRPr>
                  </a:p>
                </p:txBody>
              </p:sp>
              <p:sp>
                <p:nvSpPr>
                  <p:cNvPr id="73759" name="Rectangle 105"/>
                  <p:cNvSpPr>
                    <a:spLocks noChangeArrowheads="1"/>
                  </p:cNvSpPr>
                  <p:nvPr/>
                </p:nvSpPr>
                <p:spPr bwMode="auto">
                  <a:xfrm>
                    <a:off x="3028" y="4872"/>
                    <a:ext cx="989" cy="1544"/>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endParaRPr lang="en-US"/>
                  </a:p>
                </p:txBody>
              </p:sp>
            </p:grpSp>
          </p:grpSp>
        </p:grpSp>
        <p:sp>
          <p:nvSpPr>
            <p:cNvPr id="73735" name="Rectangle 106"/>
            <p:cNvSpPr>
              <a:spLocks noChangeArrowheads="1"/>
            </p:cNvSpPr>
            <p:nvPr/>
          </p:nvSpPr>
          <p:spPr bwMode="auto">
            <a:xfrm>
              <a:off x="-4" y="-4"/>
              <a:ext cx="4025" cy="6424"/>
            </a:xfrm>
            <a:prstGeom prst="rect">
              <a:avLst/>
            </a:prstGeom>
            <a:noFill/>
            <a:ln w="14287" cap="sq">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endParaRPr lang="en-US"/>
            </a:p>
          </p:txBody>
        </p:sp>
      </p:grpSp>
      <p:sp>
        <p:nvSpPr>
          <p:cNvPr id="73733" name="Rectangle 107"/>
          <p:cNvSpPr>
            <a:spLocks noChangeArrowheads="1"/>
          </p:cNvSpPr>
          <p:nvPr/>
        </p:nvSpPr>
        <p:spPr bwMode="auto">
          <a:xfrm>
            <a:off x="762000" y="228600"/>
            <a:ext cx="7391400" cy="523875"/>
          </a:xfrm>
          <a:prstGeom prst="rect">
            <a:avLst/>
          </a:prstGeom>
          <a:solidFill>
            <a:schemeClr val="tx1"/>
          </a:solidFill>
          <a:ln w="12700" cap="sq">
            <a:solidFill>
              <a:schemeClr val="tx1"/>
            </a:solidFill>
            <a:miter lim="800000"/>
            <a:headEnd/>
            <a:tailEnd/>
          </a:ln>
        </p:spPr>
        <p:txBody>
          <a:bodyPr>
            <a:spAutoFit/>
          </a:bodyPr>
          <a:lstStyle/>
          <a:p>
            <a:pPr algn="ctr"/>
            <a:r>
              <a:rPr lang="mn-MN" altLang="zh-CN" sz="2800" b="1">
                <a:solidFill>
                  <a:srgbClr val="FFFFFF"/>
                </a:solidFill>
                <a:ea typeface="SimSun" charset="0"/>
                <a:cs typeface="SimSun" charset="0"/>
              </a:rPr>
              <a:t>Шоронгийн захидлын </a:t>
            </a:r>
            <a:r>
              <a:rPr lang="en-US" altLang="zh-CN" sz="2800" b="1">
                <a:solidFill>
                  <a:srgbClr val="FFFFFF"/>
                </a:solidFill>
                <a:ea typeface="SimSun" charset="0"/>
                <a:cs typeface="SimSun" charset="0"/>
              </a:rPr>
              <a:t>Christology</a:t>
            </a:r>
            <a:endParaRPr lang="en-US" sz="2800" b="1">
              <a:solidFill>
                <a:srgbClr val="FFFFFF"/>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ChangeArrowheads="1"/>
          </p:cNvSpPr>
          <p:nvPr/>
        </p:nvSpPr>
        <p:spPr bwMode="auto">
          <a:xfrm>
            <a:off x="2209800" y="685800"/>
            <a:ext cx="6705600" cy="1219200"/>
          </a:xfrm>
          <a:prstGeom prst="rect">
            <a:avLst/>
          </a:prstGeom>
          <a:solidFill>
            <a:srgbClr val="FFCC00"/>
          </a:solidFill>
          <a:ln w="9525">
            <a:solidFill>
              <a:schemeClr val="tx1"/>
            </a:solidFill>
            <a:miter lim="800000"/>
            <a:headEnd/>
            <a:tailEnd/>
          </a:ln>
        </p:spPr>
        <p:txBody>
          <a:bodyPr wrap="none" anchor="ctr"/>
          <a:lstStyle/>
          <a:p>
            <a:endParaRPr lang="en-US"/>
          </a:p>
        </p:txBody>
      </p:sp>
      <p:sp>
        <p:nvSpPr>
          <p:cNvPr id="74755" name="Rectangle 3"/>
          <p:cNvSpPr>
            <a:spLocks noChangeArrowheads="1"/>
          </p:cNvSpPr>
          <p:nvPr/>
        </p:nvSpPr>
        <p:spPr bwMode="auto">
          <a:xfrm>
            <a:off x="304800" y="685800"/>
            <a:ext cx="1905000" cy="6107113"/>
          </a:xfrm>
          <a:prstGeom prst="rect">
            <a:avLst/>
          </a:prstGeom>
          <a:solidFill>
            <a:srgbClr val="FFCC00"/>
          </a:solidFill>
          <a:ln w="9525">
            <a:solidFill>
              <a:schemeClr val="tx1"/>
            </a:solidFill>
            <a:miter lim="800000"/>
            <a:headEnd/>
            <a:tailEnd/>
          </a:ln>
        </p:spPr>
        <p:txBody>
          <a:bodyPr wrap="none" anchor="ctr"/>
          <a:lstStyle/>
          <a:p>
            <a:endParaRPr lang="en-US"/>
          </a:p>
        </p:txBody>
      </p:sp>
      <p:grpSp>
        <p:nvGrpSpPr>
          <p:cNvPr id="74756" name="Group 4"/>
          <p:cNvGrpSpPr>
            <a:grpSpLocks/>
          </p:cNvGrpSpPr>
          <p:nvPr/>
        </p:nvGrpSpPr>
        <p:grpSpPr bwMode="auto">
          <a:xfrm>
            <a:off x="304800" y="685800"/>
            <a:ext cx="8610600" cy="6096000"/>
            <a:chOff x="0" y="0"/>
            <a:chExt cx="4128" cy="6322"/>
          </a:xfrm>
        </p:grpSpPr>
        <p:grpSp>
          <p:nvGrpSpPr>
            <p:cNvPr id="74758" name="Group 5"/>
            <p:cNvGrpSpPr>
              <a:grpSpLocks/>
            </p:cNvGrpSpPr>
            <p:nvPr/>
          </p:nvGrpSpPr>
          <p:grpSpPr bwMode="auto">
            <a:xfrm>
              <a:off x="0" y="0"/>
              <a:ext cx="920" cy="1287"/>
              <a:chOff x="0" y="0"/>
              <a:chExt cx="920" cy="1287"/>
            </a:xfrm>
          </p:grpSpPr>
          <p:sp>
            <p:nvSpPr>
              <p:cNvPr id="74830" name="Rectangle 6"/>
              <p:cNvSpPr>
                <a:spLocks noChangeArrowheads="1"/>
              </p:cNvSpPr>
              <p:nvPr/>
            </p:nvSpPr>
            <p:spPr bwMode="auto">
              <a:xfrm>
                <a:off x="0" y="0"/>
                <a:ext cx="920" cy="1287"/>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endParaRPr lang="en-US"/>
              </a:p>
            </p:txBody>
          </p:sp>
          <p:grpSp>
            <p:nvGrpSpPr>
              <p:cNvPr id="74831" name="Group 7"/>
              <p:cNvGrpSpPr>
                <a:grpSpLocks/>
              </p:cNvGrpSpPr>
              <p:nvPr/>
            </p:nvGrpSpPr>
            <p:grpSpPr bwMode="auto">
              <a:xfrm>
                <a:off x="0" y="0"/>
                <a:ext cx="920" cy="1287"/>
                <a:chOff x="0" y="0"/>
                <a:chExt cx="920" cy="1287"/>
              </a:xfrm>
            </p:grpSpPr>
            <p:sp>
              <p:nvSpPr>
                <p:cNvPr id="74832" name="Rectangle 8"/>
                <p:cNvSpPr>
                  <a:spLocks noChangeArrowheads="1"/>
                </p:cNvSpPr>
                <p:nvPr/>
              </p:nvSpPr>
              <p:spPr bwMode="auto">
                <a:xfrm>
                  <a:off x="32" y="0"/>
                  <a:ext cx="856" cy="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just"/>
                  <a:r>
                    <a:rPr lang="mn-MN" altLang="zh-CN" b="1">
                      <a:ea typeface="SimSun" charset="0"/>
                      <a:cs typeface="SimSun" charset="0"/>
                    </a:rPr>
                    <a:t>Захидал</a:t>
                  </a:r>
                  <a:endParaRPr lang="en-US" altLang="zh-CN">
                    <a:ea typeface="SimSun" charset="0"/>
                    <a:cs typeface="SimSun" charset="0"/>
                  </a:endParaRPr>
                </a:p>
              </p:txBody>
            </p:sp>
            <p:sp>
              <p:nvSpPr>
                <p:cNvPr id="74833" name="Rectangle 9"/>
                <p:cNvSpPr>
                  <a:spLocks noChangeArrowheads="1"/>
                </p:cNvSpPr>
                <p:nvPr/>
              </p:nvSpPr>
              <p:spPr bwMode="auto">
                <a:xfrm>
                  <a:off x="0" y="0"/>
                  <a:ext cx="920" cy="1287"/>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endParaRPr lang="en-US"/>
                </a:p>
              </p:txBody>
            </p:sp>
          </p:grpSp>
        </p:grpSp>
        <p:grpSp>
          <p:nvGrpSpPr>
            <p:cNvPr id="74759" name="Group 10"/>
            <p:cNvGrpSpPr>
              <a:grpSpLocks/>
            </p:cNvGrpSpPr>
            <p:nvPr/>
          </p:nvGrpSpPr>
          <p:grpSpPr bwMode="auto">
            <a:xfrm>
              <a:off x="920" y="0"/>
              <a:ext cx="1072" cy="1287"/>
              <a:chOff x="920" y="0"/>
              <a:chExt cx="1072" cy="1287"/>
            </a:xfrm>
          </p:grpSpPr>
          <p:sp>
            <p:nvSpPr>
              <p:cNvPr id="74826" name="Rectangle 11"/>
              <p:cNvSpPr>
                <a:spLocks noChangeArrowheads="1"/>
              </p:cNvSpPr>
              <p:nvPr/>
            </p:nvSpPr>
            <p:spPr bwMode="auto">
              <a:xfrm>
                <a:off x="920" y="0"/>
                <a:ext cx="1072" cy="1287"/>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endParaRPr lang="en-US"/>
              </a:p>
            </p:txBody>
          </p:sp>
          <p:grpSp>
            <p:nvGrpSpPr>
              <p:cNvPr id="74827" name="Group 12"/>
              <p:cNvGrpSpPr>
                <a:grpSpLocks/>
              </p:cNvGrpSpPr>
              <p:nvPr/>
            </p:nvGrpSpPr>
            <p:grpSpPr bwMode="auto">
              <a:xfrm>
                <a:off x="920" y="0"/>
                <a:ext cx="1072" cy="1287"/>
                <a:chOff x="920" y="0"/>
                <a:chExt cx="1072" cy="1287"/>
              </a:xfrm>
            </p:grpSpPr>
            <p:sp>
              <p:nvSpPr>
                <p:cNvPr id="74828" name="Rectangle 13"/>
                <p:cNvSpPr>
                  <a:spLocks noChangeArrowheads="1"/>
                </p:cNvSpPr>
                <p:nvPr/>
              </p:nvSpPr>
              <p:spPr bwMode="auto">
                <a:xfrm>
                  <a:off x="952" y="0"/>
                  <a:ext cx="1008" cy="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r>
                    <a:rPr lang="en-US" altLang="zh-CN" b="1">
                      <a:ea typeface="SimSun" charset="0"/>
                      <a:cs typeface="SimSun" charset="0"/>
                    </a:rPr>
                    <a:t> 1</a:t>
                  </a:r>
                  <a:r>
                    <a:rPr lang="mn-MN" altLang="zh-CN" b="1">
                      <a:ea typeface="SimSun" charset="0"/>
                      <a:cs typeface="SimSun" charset="0"/>
                    </a:rPr>
                    <a:t>-р зууны асуудал</a:t>
                  </a:r>
                  <a:endParaRPr lang="en-US" altLang="zh-CN">
                    <a:ea typeface="SimSun" charset="0"/>
                    <a:cs typeface="SimSun" charset="0"/>
                  </a:endParaRPr>
                </a:p>
              </p:txBody>
            </p:sp>
            <p:sp>
              <p:nvSpPr>
                <p:cNvPr id="74829" name="Rectangle 14"/>
                <p:cNvSpPr>
                  <a:spLocks noChangeArrowheads="1"/>
                </p:cNvSpPr>
                <p:nvPr/>
              </p:nvSpPr>
              <p:spPr bwMode="auto">
                <a:xfrm>
                  <a:off x="920" y="0"/>
                  <a:ext cx="1072" cy="1287"/>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endParaRPr lang="en-US"/>
                </a:p>
              </p:txBody>
            </p:sp>
          </p:grpSp>
        </p:grpSp>
        <p:grpSp>
          <p:nvGrpSpPr>
            <p:cNvPr id="74760" name="Group 15"/>
            <p:cNvGrpSpPr>
              <a:grpSpLocks/>
            </p:cNvGrpSpPr>
            <p:nvPr/>
          </p:nvGrpSpPr>
          <p:grpSpPr bwMode="auto">
            <a:xfrm>
              <a:off x="1992" y="0"/>
              <a:ext cx="1064" cy="1287"/>
              <a:chOff x="1992" y="0"/>
              <a:chExt cx="1064" cy="1287"/>
            </a:xfrm>
          </p:grpSpPr>
          <p:sp>
            <p:nvSpPr>
              <p:cNvPr id="74822" name="Rectangle 16"/>
              <p:cNvSpPr>
                <a:spLocks noChangeArrowheads="1"/>
              </p:cNvSpPr>
              <p:nvPr/>
            </p:nvSpPr>
            <p:spPr bwMode="auto">
              <a:xfrm>
                <a:off x="1992" y="0"/>
                <a:ext cx="1064" cy="1287"/>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endParaRPr lang="en-US"/>
              </a:p>
            </p:txBody>
          </p:sp>
          <p:grpSp>
            <p:nvGrpSpPr>
              <p:cNvPr id="74823" name="Group 17"/>
              <p:cNvGrpSpPr>
                <a:grpSpLocks/>
              </p:cNvGrpSpPr>
              <p:nvPr/>
            </p:nvGrpSpPr>
            <p:grpSpPr bwMode="auto">
              <a:xfrm>
                <a:off x="1992" y="0"/>
                <a:ext cx="1064" cy="1287"/>
                <a:chOff x="1992" y="0"/>
                <a:chExt cx="1064" cy="1287"/>
              </a:xfrm>
            </p:grpSpPr>
            <p:sp>
              <p:nvSpPr>
                <p:cNvPr id="74824" name="Rectangle 18"/>
                <p:cNvSpPr>
                  <a:spLocks noChangeArrowheads="1"/>
                </p:cNvSpPr>
                <p:nvPr/>
              </p:nvSpPr>
              <p:spPr bwMode="auto">
                <a:xfrm>
                  <a:off x="2024" y="0"/>
                  <a:ext cx="1000" cy="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r>
                    <a:rPr lang="en-US" altLang="zh-CN" b="1">
                      <a:ea typeface="SimSun" charset="0"/>
                      <a:cs typeface="SimSun" charset="0"/>
                    </a:rPr>
                    <a:t> 21</a:t>
                  </a:r>
                  <a:r>
                    <a:rPr lang="mn-MN" altLang="zh-CN" b="1">
                      <a:ea typeface="SimSun" charset="0"/>
                      <a:cs typeface="SimSun" charset="0"/>
                    </a:rPr>
                    <a:t>-р  зууны асуудал</a:t>
                  </a:r>
                  <a:endParaRPr lang="en-US" altLang="zh-CN">
                    <a:ea typeface="SimSun" charset="0"/>
                    <a:cs typeface="SimSun" charset="0"/>
                  </a:endParaRPr>
                </a:p>
              </p:txBody>
            </p:sp>
            <p:sp>
              <p:nvSpPr>
                <p:cNvPr id="74825" name="Rectangle 19"/>
                <p:cNvSpPr>
                  <a:spLocks noChangeArrowheads="1"/>
                </p:cNvSpPr>
                <p:nvPr/>
              </p:nvSpPr>
              <p:spPr bwMode="auto">
                <a:xfrm>
                  <a:off x="1992" y="0"/>
                  <a:ext cx="1064" cy="1287"/>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endParaRPr lang="en-US"/>
                </a:p>
              </p:txBody>
            </p:sp>
          </p:grpSp>
        </p:grpSp>
        <p:grpSp>
          <p:nvGrpSpPr>
            <p:cNvPr id="74761" name="Group 20"/>
            <p:cNvGrpSpPr>
              <a:grpSpLocks/>
            </p:cNvGrpSpPr>
            <p:nvPr/>
          </p:nvGrpSpPr>
          <p:grpSpPr bwMode="auto">
            <a:xfrm>
              <a:off x="3056" y="0"/>
              <a:ext cx="1072" cy="1287"/>
              <a:chOff x="3056" y="0"/>
              <a:chExt cx="1072" cy="1287"/>
            </a:xfrm>
          </p:grpSpPr>
          <p:sp>
            <p:nvSpPr>
              <p:cNvPr id="74818" name="Rectangle 21"/>
              <p:cNvSpPr>
                <a:spLocks noChangeArrowheads="1"/>
              </p:cNvSpPr>
              <p:nvPr/>
            </p:nvSpPr>
            <p:spPr bwMode="auto">
              <a:xfrm>
                <a:off x="3056" y="0"/>
                <a:ext cx="1072" cy="1287"/>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endParaRPr lang="en-US"/>
              </a:p>
            </p:txBody>
          </p:sp>
          <p:grpSp>
            <p:nvGrpSpPr>
              <p:cNvPr id="74819" name="Group 22"/>
              <p:cNvGrpSpPr>
                <a:grpSpLocks/>
              </p:cNvGrpSpPr>
              <p:nvPr/>
            </p:nvGrpSpPr>
            <p:grpSpPr bwMode="auto">
              <a:xfrm>
                <a:off x="3056" y="0"/>
                <a:ext cx="1072" cy="1287"/>
                <a:chOff x="3056" y="0"/>
                <a:chExt cx="1072" cy="1287"/>
              </a:xfrm>
            </p:grpSpPr>
            <p:sp>
              <p:nvSpPr>
                <p:cNvPr id="74820" name="Rectangle 23"/>
                <p:cNvSpPr>
                  <a:spLocks noChangeArrowheads="1"/>
                </p:cNvSpPr>
                <p:nvPr/>
              </p:nvSpPr>
              <p:spPr bwMode="auto">
                <a:xfrm>
                  <a:off x="3088" y="0"/>
                  <a:ext cx="1008" cy="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r>
                    <a:rPr lang="en-US" altLang="zh-CN" b="1">
                      <a:ea typeface="SimSun" charset="0"/>
                      <a:cs typeface="SimSun" charset="0"/>
                    </a:rPr>
                    <a:t> </a:t>
                  </a:r>
                  <a:r>
                    <a:rPr lang="mn-MN" altLang="zh-CN" b="1">
                      <a:ea typeface="SimSun" charset="0"/>
                      <a:cs typeface="SimSun" charset="0"/>
                    </a:rPr>
                    <a:t>Шийдэл</a:t>
                  </a:r>
                  <a:endParaRPr lang="en-US" altLang="zh-CN">
                    <a:ea typeface="SimSun" charset="0"/>
                    <a:cs typeface="SimSun" charset="0"/>
                  </a:endParaRPr>
                </a:p>
                <a:p>
                  <a:pPr algn="ctr" eaLnBrk="0" hangingPunct="0"/>
                  <a:r>
                    <a:rPr lang="en-US" altLang="zh-CN" b="1">
                      <a:ea typeface="SimSun" charset="0"/>
                      <a:cs typeface="SimSun" charset="0"/>
                    </a:rPr>
                    <a:t>(</a:t>
                  </a:r>
                  <a:r>
                    <a:rPr lang="mn-MN" altLang="zh-CN" b="1">
                      <a:ea typeface="SimSun" charset="0"/>
                      <a:cs typeface="SimSun" charset="0"/>
                    </a:rPr>
                    <a:t>Сэдэв</a:t>
                  </a:r>
                  <a:r>
                    <a:rPr lang="en-US" altLang="zh-CN" b="1">
                      <a:ea typeface="SimSun" charset="0"/>
                      <a:cs typeface="SimSun" charset="0"/>
                    </a:rPr>
                    <a:t>)</a:t>
                  </a:r>
                  <a:endParaRPr lang="en-US" altLang="zh-CN">
                    <a:ea typeface="SimSun" charset="0"/>
                    <a:cs typeface="SimSun" charset="0"/>
                  </a:endParaRPr>
                </a:p>
              </p:txBody>
            </p:sp>
            <p:sp>
              <p:nvSpPr>
                <p:cNvPr id="74821" name="Rectangle 24"/>
                <p:cNvSpPr>
                  <a:spLocks noChangeArrowheads="1"/>
                </p:cNvSpPr>
                <p:nvPr/>
              </p:nvSpPr>
              <p:spPr bwMode="auto">
                <a:xfrm>
                  <a:off x="3056" y="0"/>
                  <a:ext cx="1072" cy="1287"/>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endParaRPr lang="en-US"/>
                </a:p>
              </p:txBody>
            </p:sp>
          </p:grpSp>
        </p:grpSp>
        <p:grpSp>
          <p:nvGrpSpPr>
            <p:cNvPr id="74762" name="Group 25"/>
            <p:cNvGrpSpPr>
              <a:grpSpLocks/>
            </p:cNvGrpSpPr>
            <p:nvPr/>
          </p:nvGrpSpPr>
          <p:grpSpPr bwMode="auto">
            <a:xfrm>
              <a:off x="0" y="1287"/>
              <a:ext cx="920" cy="1218"/>
              <a:chOff x="0" y="1287"/>
              <a:chExt cx="920" cy="1218"/>
            </a:xfrm>
          </p:grpSpPr>
          <p:sp>
            <p:nvSpPr>
              <p:cNvPr id="74814" name="Rectangle 26"/>
              <p:cNvSpPr>
                <a:spLocks noChangeArrowheads="1"/>
              </p:cNvSpPr>
              <p:nvPr/>
            </p:nvSpPr>
            <p:spPr bwMode="auto">
              <a:xfrm>
                <a:off x="0" y="1287"/>
                <a:ext cx="920" cy="1218"/>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endParaRPr lang="en-US"/>
              </a:p>
            </p:txBody>
          </p:sp>
          <p:grpSp>
            <p:nvGrpSpPr>
              <p:cNvPr id="74815" name="Group 27"/>
              <p:cNvGrpSpPr>
                <a:grpSpLocks/>
              </p:cNvGrpSpPr>
              <p:nvPr/>
            </p:nvGrpSpPr>
            <p:grpSpPr bwMode="auto">
              <a:xfrm>
                <a:off x="0" y="1287"/>
                <a:ext cx="920" cy="1218"/>
                <a:chOff x="0" y="1287"/>
                <a:chExt cx="920" cy="1218"/>
              </a:xfrm>
            </p:grpSpPr>
            <p:sp>
              <p:nvSpPr>
                <p:cNvPr id="74816" name="Rectangle 28"/>
                <p:cNvSpPr>
                  <a:spLocks noChangeArrowheads="1"/>
                </p:cNvSpPr>
                <p:nvPr/>
              </p:nvSpPr>
              <p:spPr bwMode="auto">
                <a:xfrm>
                  <a:off x="32" y="1287"/>
                  <a:ext cx="856" cy="1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just"/>
                  <a:r>
                    <a:rPr lang="en-US" altLang="zh-CN" b="1">
                      <a:ea typeface="SimSun" charset="0"/>
                      <a:cs typeface="SimSun" charset="0"/>
                    </a:rPr>
                    <a:t> </a:t>
                  </a:r>
                  <a:r>
                    <a:rPr lang="mn-MN" altLang="zh-CN" b="1">
                      <a:ea typeface="SimSun" charset="0"/>
                      <a:cs typeface="SimSun" charset="0"/>
                    </a:rPr>
                    <a:t>Эфес</a:t>
                  </a:r>
                  <a:endParaRPr lang="en-US" altLang="zh-CN">
                    <a:ea typeface="SimSun" charset="0"/>
                    <a:cs typeface="SimSun" charset="0"/>
                  </a:endParaRPr>
                </a:p>
              </p:txBody>
            </p:sp>
            <p:sp>
              <p:nvSpPr>
                <p:cNvPr id="74817" name="Rectangle 29"/>
                <p:cNvSpPr>
                  <a:spLocks noChangeArrowheads="1"/>
                </p:cNvSpPr>
                <p:nvPr/>
              </p:nvSpPr>
              <p:spPr bwMode="auto">
                <a:xfrm>
                  <a:off x="0" y="1287"/>
                  <a:ext cx="920" cy="1218"/>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endParaRPr lang="en-US"/>
                </a:p>
              </p:txBody>
            </p:sp>
          </p:grpSp>
        </p:grpSp>
        <p:grpSp>
          <p:nvGrpSpPr>
            <p:cNvPr id="74763" name="Group 30"/>
            <p:cNvGrpSpPr>
              <a:grpSpLocks/>
            </p:cNvGrpSpPr>
            <p:nvPr/>
          </p:nvGrpSpPr>
          <p:grpSpPr bwMode="auto">
            <a:xfrm>
              <a:off x="920" y="1287"/>
              <a:ext cx="1072" cy="1218"/>
              <a:chOff x="920" y="1287"/>
              <a:chExt cx="1072" cy="1218"/>
            </a:xfrm>
          </p:grpSpPr>
          <p:sp>
            <p:nvSpPr>
              <p:cNvPr id="74812" name="Rectangle 31"/>
              <p:cNvSpPr>
                <a:spLocks noChangeArrowheads="1"/>
              </p:cNvSpPr>
              <p:nvPr/>
            </p:nvSpPr>
            <p:spPr bwMode="auto">
              <a:xfrm>
                <a:off x="952" y="1287"/>
                <a:ext cx="1008" cy="1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r>
                  <a:rPr lang="en-US" altLang="zh-CN" sz="2000" b="1">
                    <a:ea typeface="SimSun" charset="0"/>
                    <a:cs typeface="SimSun" charset="0"/>
                  </a:rPr>
                  <a:t> </a:t>
                </a:r>
                <a:r>
                  <a:rPr lang="mn-MN" altLang="zh-CN" sz="2000">
                    <a:ea typeface="SimSun" charset="0"/>
                    <a:cs typeface="SimSun" charset="0"/>
                  </a:rPr>
                  <a:t>Иүдей</a:t>
                </a:r>
                <a:r>
                  <a:rPr lang="en-US" altLang="zh-CN" sz="2000">
                    <a:ea typeface="SimSun" charset="0"/>
                    <a:cs typeface="SimSun" charset="0"/>
                  </a:rPr>
                  <a:t>-</a:t>
                </a:r>
                <a:r>
                  <a:rPr lang="mn-MN" altLang="zh-CN" sz="2000">
                    <a:ea typeface="SimSun" charset="0"/>
                    <a:cs typeface="SimSun" charset="0"/>
                  </a:rPr>
                  <a:t>Харь үндэстнүүдийн зөрчлүүд</a:t>
                </a:r>
                <a:endParaRPr lang="en-US" altLang="zh-CN" sz="2000">
                  <a:ea typeface="SimSun" charset="0"/>
                  <a:cs typeface="SimSun" charset="0"/>
                </a:endParaRPr>
              </a:p>
              <a:p>
                <a:pPr algn="ctr"/>
                <a:r>
                  <a:rPr lang="en-US" altLang="zh-CN" sz="2000">
                    <a:ea typeface="SimSun" charset="0"/>
                    <a:cs typeface="SimSun" charset="0"/>
                  </a:rPr>
                  <a:t>(</a:t>
                </a:r>
                <a:r>
                  <a:rPr lang="mn-MN" altLang="zh-CN" sz="2000">
                    <a:ea typeface="SimSun" charset="0"/>
                    <a:cs typeface="SimSun" charset="0"/>
                  </a:rPr>
                  <a:t>“Бид</a:t>
                </a:r>
                <a:r>
                  <a:rPr lang="en-US" altLang="zh-CN" sz="2000">
                    <a:ea typeface="SimSun" charset="0"/>
                    <a:cs typeface="SimSun" charset="0"/>
                  </a:rPr>
                  <a:t>-</a:t>
                </a:r>
                <a:r>
                  <a:rPr lang="mn-MN" altLang="zh-CN" sz="2000">
                    <a:ea typeface="SimSun" charset="0"/>
                    <a:cs typeface="SimSun" charset="0"/>
                  </a:rPr>
                  <a:t>үзэл</a:t>
                </a:r>
                <a:r>
                  <a:rPr lang="en-US" altLang="zh-CN" sz="2000">
                    <a:ea typeface="SimSun" charset="0"/>
                    <a:cs typeface="SimSun" charset="0"/>
                  </a:rPr>
                  <a:t>”)</a:t>
                </a:r>
              </a:p>
            </p:txBody>
          </p:sp>
          <p:sp>
            <p:nvSpPr>
              <p:cNvPr id="74813" name="Rectangle 32"/>
              <p:cNvSpPr>
                <a:spLocks noChangeArrowheads="1"/>
              </p:cNvSpPr>
              <p:nvPr/>
            </p:nvSpPr>
            <p:spPr bwMode="auto">
              <a:xfrm>
                <a:off x="920" y="1287"/>
                <a:ext cx="1072" cy="1218"/>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endParaRPr lang="en-US"/>
              </a:p>
            </p:txBody>
          </p:sp>
        </p:grpSp>
        <p:grpSp>
          <p:nvGrpSpPr>
            <p:cNvPr id="74764" name="Group 33"/>
            <p:cNvGrpSpPr>
              <a:grpSpLocks/>
            </p:cNvGrpSpPr>
            <p:nvPr/>
          </p:nvGrpSpPr>
          <p:grpSpPr bwMode="auto">
            <a:xfrm>
              <a:off x="1992" y="1287"/>
              <a:ext cx="1064" cy="1218"/>
              <a:chOff x="1992" y="1287"/>
              <a:chExt cx="1064" cy="1218"/>
            </a:xfrm>
          </p:grpSpPr>
          <p:sp>
            <p:nvSpPr>
              <p:cNvPr id="74810" name="Rectangle 34"/>
              <p:cNvSpPr>
                <a:spLocks noChangeArrowheads="1"/>
              </p:cNvSpPr>
              <p:nvPr/>
            </p:nvSpPr>
            <p:spPr bwMode="auto">
              <a:xfrm>
                <a:off x="2024" y="1287"/>
                <a:ext cx="1000" cy="1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r>
                  <a:rPr lang="en-US" altLang="zh-CN" sz="2000">
                    <a:ea typeface="SimSun" charset="0"/>
                    <a:cs typeface="SimSun" charset="0"/>
                  </a:rPr>
                  <a:t> </a:t>
                </a:r>
                <a:r>
                  <a:rPr lang="mn-MN" altLang="zh-CN" sz="2000">
                    <a:ea typeface="SimSun" charset="0"/>
                    <a:cs typeface="SimSun" charset="0"/>
                  </a:rPr>
                  <a:t>Зөвхөн Хятад</a:t>
                </a:r>
                <a:endParaRPr lang="en-US" altLang="zh-CN" sz="1800">
                  <a:ea typeface="SimSun" charset="0"/>
                  <a:cs typeface="SimSun" charset="0"/>
                </a:endParaRPr>
              </a:p>
              <a:p>
                <a:pPr algn="ctr" eaLnBrk="0" hangingPunct="0"/>
                <a:r>
                  <a:rPr lang="mn-MN" altLang="zh-CN" sz="1800">
                    <a:ea typeface="SimSun" charset="0"/>
                    <a:cs typeface="SimSun" charset="0"/>
                  </a:rPr>
                  <a:t>Зөвхөн Баптист</a:t>
                </a:r>
                <a:endParaRPr lang="en-US" altLang="zh-CN" sz="1800">
                  <a:ea typeface="SimSun" charset="0"/>
                  <a:cs typeface="SimSun" charset="0"/>
                </a:endParaRPr>
              </a:p>
              <a:p>
                <a:pPr algn="ctr" eaLnBrk="0" hangingPunct="0"/>
                <a:r>
                  <a:rPr lang="mn-MN" altLang="zh-CN" sz="1800">
                    <a:ea typeface="SimSun" charset="0"/>
                    <a:cs typeface="SimSun" charset="0"/>
                  </a:rPr>
                  <a:t>Зөвхөн насанд хүрэгчид</a:t>
                </a:r>
                <a:endParaRPr lang="en-US" altLang="zh-CN" sz="1800">
                  <a:ea typeface="SimSun" charset="0"/>
                  <a:cs typeface="SimSun" charset="0"/>
                </a:endParaRPr>
              </a:p>
            </p:txBody>
          </p:sp>
          <p:sp>
            <p:nvSpPr>
              <p:cNvPr id="74811" name="Rectangle 35"/>
              <p:cNvSpPr>
                <a:spLocks noChangeArrowheads="1"/>
              </p:cNvSpPr>
              <p:nvPr/>
            </p:nvSpPr>
            <p:spPr bwMode="auto">
              <a:xfrm>
                <a:off x="1992" y="1287"/>
                <a:ext cx="1064" cy="1218"/>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endParaRPr lang="en-US"/>
              </a:p>
            </p:txBody>
          </p:sp>
        </p:grpSp>
        <p:grpSp>
          <p:nvGrpSpPr>
            <p:cNvPr id="74765" name="Group 36"/>
            <p:cNvGrpSpPr>
              <a:grpSpLocks/>
            </p:cNvGrpSpPr>
            <p:nvPr/>
          </p:nvGrpSpPr>
          <p:grpSpPr bwMode="auto">
            <a:xfrm>
              <a:off x="3056" y="1287"/>
              <a:ext cx="1072" cy="1218"/>
              <a:chOff x="3056" y="1287"/>
              <a:chExt cx="1072" cy="1218"/>
            </a:xfrm>
          </p:grpSpPr>
          <p:sp>
            <p:nvSpPr>
              <p:cNvPr id="74808" name="Rectangle 37"/>
              <p:cNvSpPr>
                <a:spLocks noChangeArrowheads="1"/>
              </p:cNvSpPr>
              <p:nvPr/>
            </p:nvSpPr>
            <p:spPr bwMode="auto">
              <a:xfrm>
                <a:off x="3088" y="1287"/>
                <a:ext cx="1008" cy="1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r>
                  <a:rPr lang="en-US" altLang="zh-CN" sz="2000">
                    <a:ea typeface="SimSun" charset="0"/>
                    <a:cs typeface="SimSun" charset="0"/>
                  </a:rPr>
                  <a:t> </a:t>
                </a:r>
                <a:r>
                  <a:rPr lang="mn-MN" altLang="zh-CN" sz="2000">
                    <a:ea typeface="SimSun" charset="0"/>
                    <a:cs typeface="SimSun" charset="0"/>
                  </a:rPr>
                  <a:t>Христийн эв нэгдлийг ойлгох</a:t>
                </a:r>
                <a:r>
                  <a:rPr lang="en-US" altLang="zh-CN" sz="2000">
                    <a:latin typeface="Arial Narrow" charset="0"/>
                    <a:ea typeface="SimSun" charset="0"/>
                    <a:cs typeface="SimSun" charset="0"/>
                  </a:rPr>
                  <a:t> (4:3)</a:t>
                </a:r>
              </a:p>
            </p:txBody>
          </p:sp>
          <p:sp>
            <p:nvSpPr>
              <p:cNvPr id="74809" name="Rectangle 38"/>
              <p:cNvSpPr>
                <a:spLocks noChangeArrowheads="1"/>
              </p:cNvSpPr>
              <p:nvPr/>
            </p:nvSpPr>
            <p:spPr bwMode="auto">
              <a:xfrm>
                <a:off x="3056" y="1287"/>
                <a:ext cx="1072" cy="1218"/>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endParaRPr lang="en-US"/>
              </a:p>
            </p:txBody>
          </p:sp>
        </p:grpSp>
        <p:grpSp>
          <p:nvGrpSpPr>
            <p:cNvPr id="74766" name="Group 39"/>
            <p:cNvGrpSpPr>
              <a:grpSpLocks/>
            </p:cNvGrpSpPr>
            <p:nvPr/>
          </p:nvGrpSpPr>
          <p:grpSpPr bwMode="auto">
            <a:xfrm>
              <a:off x="0" y="2505"/>
              <a:ext cx="920" cy="1381"/>
              <a:chOff x="0" y="2505"/>
              <a:chExt cx="920" cy="1381"/>
            </a:xfrm>
          </p:grpSpPr>
          <p:sp>
            <p:nvSpPr>
              <p:cNvPr id="74804" name="Rectangle 40"/>
              <p:cNvSpPr>
                <a:spLocks noChangeArrowheads="1"/>
              </p:cNvSpPr>
              <p:nvPr/>
            </p:nvSpPr>
            <p:spPr bwMode="auto">
              <a:xfrm>
                <a:off x="0" y="2505"/>
                <a:ext cx="920" cy="1381"/>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endParaRPr lang="en-US"/>
              </a:p>
            </p:txBody>
          </p:sp>
          <p:grpSp>
            <p:nvGrpSpPr>
              <p:cNvPr id="74805" name="Group 41"/>
              <p:cNvGrpSpPr>
                <a:grpSpLocks/>
              </p:cNvGrpSpPr>
              <p:nvPr/>
            </p:nvGrpSpPr>
            <p:grpSpPr bwMode="auto">
              <a:xfrm>
                <a:off x="0" y="2505"/>
                <a:ext cx="920" cy="1381"/>
                <a:chOff x="0" y="2505"/>
                <a:chExt cx="920" cy="1381"/>
              </a:xfrm>
            </p:grpSpPr>
            <p:sp>
              <p:nvSpPr>
                <p:cNvPr id="74806" name="Rectangle 42"/>
                <p:cNvSpPr>
                  <a:spLocks noChangeArrowheads="1"/>
                </p:cNvSpPr>
                <p:nvPr/>
              </p:nvSpPr>
              <p:spPr bwMode="auto">
                <a:xfrm>
                  <a:off x="32" y="2505"/>
                  <a:ext cx="856" cy="1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just"/>
                  <a:r>
                    <a:rPr lang="en-US" altLang="zh-CN" b="1">
                      <a:ea typeface="SimSun" charset="0"/>
                      <a:cs typeface="SimSun" charset="0"/>
                    </a:rPr>
                    <a:t> </a:t>
                  </a:r>
                  <a:r>
                    <a:rPr lang="mn-MN" altLang="zh-CN" b="1">
                      <a:ea typeface="SimSun" charset="0"/>
                      <a:cs typeface="SimSun" charset="0"/>
                    </a:rPr>
                    <a:t>Филиппой</a:t>
                  </a:r>
                  <a:endParaRPr lang="en-US" altLang="zh-CN">
                    <a:ea typeface="SimSun" charset="0"/>
                    <a:cs typeface="SimSun" charset="0"/>
                  </a:endParaRPr>
                </a:p>
              </p:txBody>
            </p:sp>
            <p:sp>
              <p:nvSpPr>
                <p:cNvPr id="74807" name="Rectangle 43"/>
                <p:cNvSpPr>
                  <a:spLocks noChangeArrowheads="1"/>
                </p:cNvSpPr>
                <p:nvPr/>
              </p:nvSpPr>
              <p:spPr bwMode="auto">
                <a:xfrm>
                  <a:off x="0" y="2505"/>
                  <a:ext cx="920" cy="1381"/>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endParaRPr lang="en-US"/>
                </a:p>
              </p:txBody>
            </p:sp>
          </p:grpSp>
        </p:grpSp>
        <p:grpSp>
          <p:nvGrpSpPr>
            <p:cNvPr id="74767" name="Group 44"/>
            <p:cNvGrpSpPr>
              <a:grpSpLocks/>
            </p:cNvGrpSpPr>
            <p:nvPr/>
          </p:nvGrpSpPr>
          <p:grpSpPr bwMode="auto">
            <a:xfrm>
              <a:off x="920" y="2505"/>
              <a:ext cx="1072" cy="1381"/>
              <a:chOff x="920" y="2505"/>
              <a:chExt cx="1072" cy="1381"/>
            </a:xfrm>
          </p:grpSpPr>
          <p:sp>
            <p:nvSpPr>
              <p:cNvPr id="74802" name="Rectangle 45"/>
              <p:cNvSpPr>
                <a:spLocks noChangeArrowheads="1"/>
              </p:cNvSpPr>
              <p:nvPr/>
            </p:nvSpPr>
            <p:spPr bwMode="auto">
              <a:xfrm>
                <a:off x="952" y="2505"/>
                <a:ext cx="1008" cy="1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r>
                  <a:rPr lang="en-US" altLang="zh-CN" sz="2200">
                    <a:ea typeface="SimSun" charset="0"/>
                    <a:cs typeface="SimSun" charset="0"/>
                  </a:rPr>
                  <a:t> </a:t>
                </a:r>
                <a:r>
                  <a:rPr lang="mn-MN" altLang="zh-CN" sz="2200">
                    <a:ea typeface="SimSun" charset="0"/>
                    <a:cs typeface="SimSun" charset="0"/>
                  </a:rPr>
                  <a:t>Хавчлага</a:t>
                </a:r>
                <a:endParaRPr lang="en-US" altLang="zh-CN" sz="2200">
                  <a:ea typeface="SimSun" charset="0"/>
                  <a:cs typeface="SimSun" charset="0"/>
                </a:endParaRPr>
              </a:p>
              <a:p>
                <a:pPr algn="ctr" eaLnBrk="0" hangingPunct="0"/>
                <a:r>
                  <a:rPr lang="mn-MN" altLang="zh-CN" sz="2200">
                    <a:ea typeface="SimSun" charset="0"/>
                    <a:cs typeface="SimSun" charset="0"/>
                  </a:rPr>
                  <a:t>Шорон</a:t>
                </a:r>
                <a:endParaRPr lang="en-US" altLang="zh-CN" sz="2200">
                  <a:ea typeface="SimSun" charset="0"/>
                  <a:cs typeface="SimSun" charset="0"/>
                </a:endParaRPr>
              </a:p>
              <a:p>
                <a:pPr algn="ctr" eaLnBrk="0" hangingPunct="0"/>
                <a:r>
                  <a:rPr lang="mn-MN" altLang="zh-CN" sz="2200">
                    <a:ea typeface="SimSun" charset="0"/>
                    <a:cs typeface="SimSun" charset="0"/>
                  </a:rPr>
                  <a:t>Үхэл</a:t>
                </a:r>
                <a:endParaRPr lang="en-US" altLang="zh-CN" sz="2200">
                  <a:ea typeface="SimSun" charset="0"/>
                  <a:cs typeface="SimSun" charset="0"/>
                </a:endParaRPr>
              </a:p>
            </p:txBody>
          </p:sp>
          <p:sp>
            <p:nvSpPr>
              <p:cNvPr id="74803" name="Rectangle 46"/>
              <p:cNvSpPr>
                <a:spLocks noChangeArrowheads="1"/>
              </p:cNvSpPr>
              <p:nvPr/>
            </p:nvSpPr>
            <p:spPr bwMode="auto">
              <a:xfrm>
                <a:off x="920" y="2505"/>
                <a:ext cx="1072" cy="1381"/>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endParaRPr lang="en-US"/>
              </a:p>
            </p:txBody>
          </p:sp>
        </p:grpSp>
        <p:grpSp>
          <p:nvGrpSpPr>
            <p:cNvPr id="74768" name="Group 47"/>
            <p:cNvGrpSpPr>
              <a:grpSpLocks/>
            </p:cNvGrpSpPr>
            <p:nvPr/>
          </p:nvGrpSpPr>
          <p:grpSpPr bwMode="auto">
            <a:xfrm>
              <a:off x="1992" y="2505"/>
              <a:ext cx="1064" cy="1381"/>
              <a:chOff x="1992" y="2505"/>
              <a:chExt cx="1064" cy="1381"/>
            </a:xfrm>
          </p:grpSpPr>
          <p:sp>
            <p:nvSpPr>
              <p:cNvPr id="74800" name="Rectangle 48"/>
              <p:cNvSpPr>
                <a:spLocks noChangeArrowheads="1"/>
              </p:cNvSpPr>
              <p:nvPr/>
            </p:nvSpPr>
            <p:spPr bwMode="auto">
              <a:xfrm>
                <a:off x="2024" y="2505"/>
                <a:ext cx="1000" cy="1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r>
                  <a:rPr lang="mn-MN" altLang="zh-CN" sz="1800">
                    <a:latin typeface="Arial Narrow" charset="0"/>
                    <a:ea typeface="SimSun" charset="0"/>
                    <a:cs typeface="SimSun" charset="0"/>
                  </a:rPr>
                  <a:t>Үйлчлэл</a:t>
                </a:r>
                <a:endParaRPr lang="en-US" altLang="zh-CN" sz="1800">
                  <a:latin typeface="Arial Narrow" charset="0"/>
                  <a:ea typeface="SimSun" charset="0"/>
                  <a:cs typeface="SimSun" charset="0"/>
                </a:endParaRPr>
              </a:p>
              <a:p>
                <a:pPr algn="ctr" eaLnBrk="0" hangingPunct="0"/>
                <a:r>
                  <a:rPr lang="mn-MN" altLang="zh-CN" sz="1800">
                    <a:latin typeface="Arial Narrow" charset="0"/>
                    <a:ea typeface="SimSun" charset="0"/>
                    <a:cs typeface="SimSun" charset="0"/>
                  </a:rPr>
                  <a:t>Тохиромжгүй байдал</a:t>
                </a:r>
              </a:p>
              <a:p>
                <a:pPr algn="ctr" eaLnBrk="0" hangingPunct="0"/>
                <a:r>
                  <a:rPr lang="en-US" altLang="zh-CN" sz="1800">
                    <a:latin typeface="Arial Narrow" charset="0"/>
                    <a:ea typeface="SimSun" charset="0"/>
                    <a:cs typeface="SimSun" charset="0"/>
                  </a:rPr>
                  <a:t>- </a:t>
                </a:r>
                <a:r>
                  <a:rPr lang="mn-MN" altLang="zh-CN" sz="1800">
                    <a:latin typeface="Arial Narrow" charset="0"/>
                    <a:ea typeface="SimSun" charset="0"/>
                    <a:cs typeface="SimSun" charset="0"/>
                  </a:rPr>
                  <a:t>Цаг хугацаа</a:t>
                </a:r>
                <a:r>
                  <a:rPr lang="en-US" altLang="zh-CN" sz="1800">
                    <a:latin typeface="Arial Narrow" charset="0"/>
                    <a:ea typeface="SimSun" charset="0"/>
                    <a:cs typeface="SimSun" charset="0"/>
                  </a:rPr>
                  <a:t>, </a:t>
                </a:r>
                <a:r>
                  <a:rPr lang="mn-MN" altLang="zh-CN" sz="1800">
                    <a:latin typeface="Arial Narrow" charset="0"/>
                    <a:ea typeface="SimSun" charset="0"/>
                    <a:cs typeface="SimSun" charset="0"/>
                  </a:rPr>
                  <a:t>нойр</a:t>
                </a:r>
                <a:endParaRPr lang="en-US" altLang="zh-CN" sz="1800">
                  <a:latin typeface="Arial Narrow" charset="0"/>
                  <a:ea typeface="SimSun" charset="0"/>
                  <a:cs typeface="SimSun" charset="0"/>
                </a:endParaRPr>
              </a:p>
              <a:p>
                <a:pPr algn="ctr" eaLnBrk="0" hangingPunct="0"/>
                <a:r>
                  <a:rPr lang="en-US" altLang="zh-CN" sz="1800">
                    <a:latin typeface="Arial Narrow" charset="0"/>
                    <a:ea typeface="SimSun" charset="0"/>
                    <a:cs typeface="SimSun" charset="0"/>
                  </a:rPr>
                  <a:t>- </a:t>
                </a:r>
                <a:r>
                  <a:rPr lang="mn-MN" altLang="zh-CN" sz="1800">
                    <a:latin typeface="Arial Narrow" charset="0"/>
                    <a:ea typeface="SimSun" charset="0"/>
                    <a:cs typeface="SimSun" charset="0"/>
                  </a:rPr>
                  <a:t>Сэргэлт</a:t>
                </a:r>
                <a:endParaRPr lang="en-US" altLang="zh-CN" sz="1800">
                  <a:latin typeface="Arial Narrow" charset="0"/>
                  <a:ea typeface="SimSun" charset="0"/>
                  <a:cs typeface="SimSun" charset="0"/>
                </a:endParaRPr>
              </a:p>
            </p:txBody>
          </p:sp>
          <p:sp>
            <p:nvSpPr>
              <p:cNvPr id="74801" name="Rectangle 49"/>
              <p:cNvSpPr>
                <a:spLocks noChangeArrowheads="1"/>
              </p:cNvSpPr>
              <p:nvPr/>
            </p:nvSpPr>
            <p:spPr bwMode="auto">
              <a:xfrm>
                <a:off x="1992" y="2505"/>
                <a:ext cx="1064" cy="1381"/>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endParaRPr lang="en-US"/>
              </a:p>
            </p:txBody>
          </p:sp>
        </p:grpSp>
        <p:grpSp>
          <p:nvGrpSpPr>
            <p:cNvPr id="74769" name="Group 50"/>
            <p:cNvGrpSpPr>
              <a:grpSpLocks/>
            </p:cNvGrpSpPr>
            <p:nvPr/>
          </p:nvGrpSpPr>
          <p:grpSpPr bwMode="auto">
            <a:xfrm>
              <a:off x="3056" y="2505"/>
              <a:ext cx="1072" cy="1381"/>
              <a:chOff x="3056" y="2505"/>
              <a:chExt cx="1072" cy="1381"/>
            </a:xfrm>
          </p:grpSpPr>
          <p:sp>
            <p:nvSpPr>
              <p:cNvPr id="74798" name="Rectangle 51"/>
              <p:cNvSpPr>
                <a:spLocks noChangeArrowheads="1"/>
              </p:cNvSpPr>
              <p:nvPr/>
            </p:nvSpPr>
            <p:spPr bwMode="auto">
              <a:xfrm>
                <a:off x="3088" y="2505"/>
                <a:ext cx="1008" cy="1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r>
                  <a:rPr lang="en-US" altLang="zh-CN" sz="2200">
                    <a:latin typeface="Arial Narrow" charset="0"/>
                    <a:ea typeface="SimSun" charset="0"/>
                    <a:cs typeface="SimSun" charset="0"/>
                  </a:rPr>
                  <a:t> </a:t>
                </a:r>
                <a:r>
                  <a:rPr lang="mn-MN" altLang="zh-CN" sz="2200">
                    <a:latin typeface="Arial Narrow" charset="0"/>
                    <a:ea typeface="SimSun" charset="0"/>
                    <a:cs typeface="SimSun" charset="0"/>
                  </a:rPr>
                  <a:t>Христийн хандлагыг дуурайх</a:t>
                </a:r>
              </a:p>
              <a:p>
                <a:pPr algn="ctr"/>
                <a:r>
                  <a:rPr lang="en-US" altLang="zh-CN" sz="2200">
                    <a:latin typeface="Arial Narrow" charset="0"/>
                    <a:ea typeface="SimSun" charset="0"/>
                    <a:cs typeface="SimSun" charset="0"/>
                  </a:rPr>
                  <a:t> (2:5)</a:t>
                </a:r>
              </a:p>
            </p:txBody>
          </p:sp>
          <p:sp>
            <p:nvSpPr>
              <p:cNvPr id="74799" name="Rectangle 52"/>
              <p:cNvSpPr>
                <a:spLocks noChangeArrowheads="1"/>
              </p:cNvSpPr>
              <p:nvPr/>
            </p:nvSpPr>
            <p:spPr bwMode="auto">
              <a:xfrm>
                <a:off x="3056" y="2505"/>
                <a:ext cx="1072" cy="1381"/>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endParaRPr lang="en-US"/>
              </a:p>
            </p:txBody>
          </p:sp>
        </p:grpSp>
        <p:grpSp>
          <p:nvGrpSpPr>
            <p:cNvPr id="74770" name="Group 53"/>
            <p:cNvGrpSpPr>
              <a:grpSpLocks/>
            </p:cNvGrpSpPr>
            <p:nvPr/>
          </p:nvGrpSpPr>
          <p:grpSpPr bwMode="auto">
            <a:xfrm>
              <a:off x="0" y="3886"/>
              <a:ext cx="920" cy="1218"/>
              <a:chOff x="0" y="3886"/>
              <a:chExt cx="920" cy="1218"/>
            </a:xfrm>
          </p:grpSpPr>
          <p:sp>
            <p:nvSpPr>
              <p:cNvPr id="74794" name="Rectangle 54"/>
              <p:cNvSpPr>
                <a:spLocks noChangeArrowheads="1"/>
              </p:cNvSpPr>
              <p:nvPr/>
            </p:nvSpPr>
            <p:spPr bwMode="auto">
              <a:xfrm>
                <a:off x="0" y="3886"/>
                <a:ext cx="920" cy="1218"/>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endParaRPr lang="en-US"/>
              </a:p>
            </p:txBody>
          </p:sp>
          <p:grpSp>
            <p:nvGrpSpPr>
              <p:cNvPr id="74795" name="Group 55"/>
              <p:cNvGrpSpPr>
                <a:grpSpLocks/>
              </p:cNvGrpSpPr>
              <p:nvPr/>
            </p:nvGrpSpPr>
            <p:grpSpPr bwMode="auto">
              <a:xfrm>
                <a:off x="0" y="3886"/>
                <a:ext cx="920" cy="1218"/>
                <a:chOff x="0" y="3886"/>
                <a:chExt cx="920" cy="1218"/>
              </a:xfrm>
            </p:grpSpPr>
            <p:sp>
              <p:nvSpPr>
                <p:cNvPr id="74796" name="Rectangle 56"/>
                <p:cNvSpPr>
                  <a:spLocks noChangeArrowheads="1"/>
                </p:cNvSpPr>
                <p:nvPr/>
              </p:nvSpPr>
              <p:spPr bwMode="auto">
                <a:xfrm>
                  <a:off x="32" y="3886"/>
                  <a:ext cx="856" cy="1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just"/>
                  <a:r>
                    <a:rPr lang="en-US" altLang="zh-CN" b="1">
                      <a:ea typeface="SimSun" charset="0"/>
                      <a:cs typeface="SimSun" charset="0"/>
                    </a:rPr>
                    <a:t> </a:t>
                  </a:r>
                  <a:r>
                    <a:rPr lang="mn-MN" altLang="zh-CN" b="1">
                      <a:ea typeface="SimSun" charset="0"/>
                      <a:cs typeface="SimSun" charset="0"/>
                    </a:rPr>
                    <a:t>Колоссай</a:t>
                  </a:r>
                  <a:endParaRPr lang="en-US" altLang="zh-CN">
                    <a:ea typeface="SimSun" charset="0"/>
                    <a:cs typeface="SimSun" charset="0"/>
                  </a:endParaRPr>
                </a:p>
              </p:txBody>
            </p:sp>
            <p:sp>
              <p:nvSpPr>
                <p:cNvPr id="74797" name="Rectangle 57"/>
                <p:cNvSpPr>
                  <a:spLocks noChangeArrowheads="1"/>
                </p:cNvSpPr>
                <p:nvPr/>
              </p:nvSpPr>
              <p:spPr bwMode="auto">
                <a:xfrm>
                  <a:off x="0" y="3886"/>
                  <a:ext cx="920" cy="1218"/>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endParaRPr lang="en-US"/>
                </a:p>
              </p:txBody>
            </p:sp>
          </p:grpSp>
        </p:grpSp>
        <p:grpSp>
          <p:nvGrpSpPr>
            <p:cNvPr id="74771" name="Group 58"/>
            <p:cNvGrpSpPr>
              <a:grpSpLocks/>
            </p:cNvGrpSpPr>
            <p:nvPr/>
          </p:nvGrpSpPr>
          <p:grpSpPr bwMode="auto">
            <a:xfrm>
              <a:off x="920" y="3886"/>
              <a:ext cx="1072" cy="1218"/>
              <a:chOff x="920" y="3886"/>
              <a:chExt cx="1072" cy="1218"/>
            </a:xfrm>
          </p:grpSpPr>
          <p:sp>
            <p:nvSpPr>
              <p:cNvPr id="74792" name="Rectangle 59"/>
              <p:cNvSpPr>
                <a:spLocks noChangeArrowheads="1"/>
              </p:cNvSpPr>
              <p:nvPr/>
            </p:nvSpPr>
            <p:spPr bwMode="auto">
              <a:xfrm>
                <a:off x="952" y="3886"/>
                <a:ext cx="1008" cy="1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r>
                  <a:rPr lang="mn-MN" altLang="zh-CN" sz="2000">
                    <a:ea typeface="SimSun" charset="0"/>
                    <a:cs typeface="SimSun" charset="0"/>
                  </a:rPr>
                  <a:t>Эсэргүүцэл</a:t>
                </a:r>
              </a:p>
              <a:p>
                <a:pPr algn="ctr"/>
                <a:r>
                  <a:rPr lang="mn-MN" altLang="zh-CN" sz="2000">
                    <a:ea typeface="SimSun" charset="0"/>
                    <a:cs typeface="SimSun" charset="0"/>
                  </a:rPr>
                  <a:t>Христийн тэнгэрлэг байдал</a:t>
                </a:r>
                <a:endParaRPr lang="en-US" altLang="zh-CN" sz="2000">
                  <a:ea typeface="SimSun" charset="0"/>
                  <a:cs typeface="SimSun" charset="0"/>
                </a:endParaRPr>
              </a:p>
            </p:txBody>
          </p:sp>
          <p:sp>
            <p:nvSpPr>
              <p:cNvPr id="74793" name="Rectangle 60"/>
              <p:cNvSpPr>
                <a:spLocks noChangeArrowheads="1"/>
              </p:cNvSpPr>
              <p:nvPr/>
            </p:nvSpPr>
            <p:spPr bwMode="auto">
              <a:xfrm>
                <a:off x="920" y="3886"/>
                <a:ext cx="1072" cy="1218"/>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endParaRPr lang="en-US"/>
              </a:p>
            </p:txBody>
          </p:sp>
        </p:grpSp>
        <p:grpSp>
          <p:nvGrpSpPr>
            <p:cNvPr id="74772" name="Group 61"/>
            <p:cNvGrpSpPr>
              <a:grpSpLocks/>
            </p:cNvGrpSpPr>
            <p:nvPr/>
          </p:nvGrpSpPr>
          <p:grpSpPr bwMode="auto">
            <a:xfrm>
              <a:off x="1992" y="3886"/>
              <a:ext cx="1064" cy="1218"/>
              <a:chOff x="1992" y="3886"/>
              <a:chExt cx="1064" cy="1218"/>
            </a:xfrm>
          </p:grpSpPr>
          <p:sp>
            <p:nvSpPr>
              <p:cNvPr id="74790" name="Rectangle 62"/>
              <p:cNvSpPr>
                <a:spLocks noChangeArrowheads="1"/>
              </p:cNvSpPr>
              <p:nvPr/>
            </p:nvSpPr>
            <p:spPr bwMode="auto">
              <a:xfrm>
                <a:off x="2024" y="3886"/>
                <a:ext cx="1000" cy="1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r>
                  <a:rPr lang="en-US" altLang="zh-CN">
                    <a:ea typeface="SimSun" charset="0"/>
                    <a:cs typeface="SimSun" charset="0"/>
                  </a:rPr>
                  <a:t> </a:t>
                </a:r>
                <a:r>
                  <a:rPr lang="mn-MN" altLang="zh-CN">
                    <a:ea typeface="SimSun" charset="0"/>
                    <a:cs typeface="SimSun" charset="0"/>
                  </a:rPr>
                  <a:t>Шинэ үеийн гаж урсгалууд</a:t>
                </a:r>
                <a:endParaRPr lang="en-US" altLang="zh-CN">
                  <a:ea typeface="SimSun" charset="0"/>
                  <a:cs typeface="SimSun" charset="0"/>
                </a:endParaRPr>
              </a:p>
            </p:txBody>
          </p:sp>
          <p:sp>
            <p:nvSpPr>
              <p:cNvPr id="74791" name="Rectangle 63"/>
              <p:cNvSpPr>
                <a:spLocks noChangeArrowheads="1"/>
              </p:cNvSpPr>
              <p:nvPr/>
            </p:nvSpPr>
            <p:spPr bwMode="auto">
              <a:xfrm>
                <a:off x="1992" y="3886"/>
                <a:ext cx="1064" cy="1218"/>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endParaRPr lang="en-US"/>
              </a:p>
            </p:txBody>
          </p:sp>
        </p:grpSp>
        <p:grpSp>
          <p:nvGrpSpPr>
            <p:cNvPr id="74773" name="Group 64"/>
            <p:cNvGrpSpPr>
              <a:grpSpLocks/>
            </p:cNvGrpSpPr>
            <p:nvPr/>
          </p:nvGrpSpPr>
          <p:grpSpPr bwMode="auto">
            <a:xfrm>
              <a:off x="3056" y="3886"/>
              <a:ext cx="1072" cy="1218"/>
              <a:chOff x="3056" y="3886"/>
              <a:chExt cx="1072" cy="1218"/>
            </a:xfrm>
          </p:grpSpPr>
          <p:sp>
            <p:nvSpPr>
              <p:cNvPr id="74788" name="Rectangle 65"/>
              <p:cNvSpPr>
                <a:spLocks noChangeArrowheads="1"/>
              </p:cNvSpPr>
              <p:nvPr/>
            </p:nvSpPr>
            <p:spPr bwMode="auto">
              <a:xfrm>
                <a:off x="3088" y="3886"/>
                <a:ext cx="1008" cy="1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r>
                  <a:rPr lang="en-US" altLang="zh-CN" sz="2000">
                    <a:ea typeface="SimSun" charset="0"/>
                    <a:cs typeface="SimSun" charset="0"/>
                  </a:rPr>
                  <a:t> </a:t>
                </a:r>
                <a:r>
                  <a:rPr lang="mn-MN" altLang="zh-CN" sz="2000">
                    <a:ea typeface="SimSun" charset="0"/>
                    <a:cs typeface="SimSun" charset="0"/>
                  </a:rPr>
                  <a:t>Түүний тэнгэрлэг байдлыг тунхаглах</a:t>
                </a:r>
                <a:r>
                  <a:rPr lang="en-US" altLang="zh-CN" sz="2000">
                    <a:latin typeface="Arial Narrow" charset="0"/>
                    <a:ea typeface="SimSun" charset="0"/>
                    <a:cs typeface="SimSun" charset="0"/>
                  </a:rPr>
                  <a:t> (2:9)</a:t>
                </a:r>
              </a:p>
            </p:txBody>
          </p:sp>
          <p:sp>
            <p:nvSpPr>
              <p:cNvPr id="74789" name="Rectangle 66"/>
              <p:cNvSpPr>
                <a:spLocks noChangeArrowheads="1"/>
              </p:cNvSpPr>
              <p:nvPr/>
            </p:nvSpPr>
            <p:spPr bwMode="auto">
              <a:xfrm>
                <a:off x="3056" y="3886"/>
                <a:ext cx="1072" cy="1218"/>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endParaRPr lang="en-US"/>
              </a:p>
            </p:txBody>
          </p:sp>
        </p:grpSp>
        <p:grpSp>
          <p:nvGrpSpPr>
            <p:cNvPr id="74774" name="Group 67"/>
            <p:cNvGrpSpPr>
              <a:grpSpLocks/>
            </p:cNvGrpSpPr>
            <p:nvPr/>
          </p:nvGrpSpPr>
          <p:grpSpPr bwMode="auto">
            <a:xfrm>
              <a:off x="0" y="5104"/>
              <a:ext cx="920" cy="1218"/>
              <a:chOff x="0" y="5104"/>
              <a:chExt cx="920" cy="1218"/>
            </a:xfrm>
          </p:grpSpPr>
          <p:sp>
            <p:nvSpPr>
              <p:cNvPr id="74784" name="Rectangle 68"/>
              <p:cNvSpPr>
                <a:spLocks noChangeArrowheads="1"/>
              </p:cNvSpPr>
              <p:nvPr/>
            </p:nvSpPr>
            <p:spPr bwMode="auto">
              <a:xfrm>
                <a:off x="0" y="5104"/>
                <a:ext cx="920" cy="1218"/>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endParaRPr lang="en-US"/>
              </a:p>
            </p:txBody>
          </p:sp>
          <p:grpSp>
            <p:nvGrpSpPr>
              <p:cNvPr id="74785" name="Group 69"/>
              <p:cNvGrpSpPr>
                <a:grpSpLocks/>
              </p:cNvGrpSpPr>
              <p:nvPr/>
            </p:nvGrpSpPr>
            <p:grpSpPr bwMode="auto">
              <a:xfrm>
                <a:off x="0" y="5104"/>
                <a:ext cx="920" cy="1218"/>
                <a:chOff x="0" y="5104"/>
                <a:chExt cx="920" cy="1218"/>
              </a:xfrm>
            </p:grpSpPr>
            <p:sp>
              <p:nvSpPr>
                <p:cNvPr id="74786" name="Rectangle 70"/>
                <p:cNvSpPr>
                  <a:spLocks noChangeArrowheads="1"/>
                </p:cNvSpPr>
                <p:nvPr/>
              </p:nvSpPr>
              <p:spPr bwMode="auto">
                <a:xfrm>
                  <a:off x="32" y="5104"/>
                  <a:ext cx="856" cy="1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just"/>
                  <a:r>
                    <a:rPr lang="en-US" altLang="zh-CN" b="1">
                      <a:ea typeface="SimSun" charset="0"/>
                      <a:cs typeface="SimSun" charset="0"/>
                    </a:rPr>
                    <a:t> </a:t>
                  </a:r>
                  <a:r>
                    <a:rPr lang="mn-MN" altLang="zh-CN" b="1">
                      <a:ea typeface="SimSun" charset="0"/>
                      <a:cs typeface="SimSun" charset="0"/>
                    </a:rPr>
                    <a:t>Филемон</a:t>
                  </a:r>
                  <a:endParaRPr lang="en-US" altLang="zh-CN">
                    <a:ea typeface="SimSun" charset="0"/>
                    <a:cs typeface="SimSun" charset="0"/>
                  </a:endParaRPr>
                </a:p>
              </p:txBody>
            </p:sp>
            <p:sp>
              <p:nvSpPr>
                <p:cNvPr id="74787" name="Rectangle 71"/>
                <p:cNvSpPr>
                  <a:spLocks noChangeArrowheads="1"/>
                </p:cNvSpPr>
                <p:nvPr/>
              </p:nvSpPr>
              <p:spPr bwMode="auto">
                <a:xfrm>
                  <a:off x="0" y="5104"/>
                  <a:ext cx="920" cy="1218"/>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endParaRPr lang="en-US"/>
                </a:p>
              </p:txBody>
            </p:sp>
          </p:grpSp>
        </p:grpSp>
        <p:grpSp>
          <p:nvGrpSpPr>
            <p:cNvPr id="74775" name="Group 72"/>
            <p:cNvGrpSpPr>
              <a:grpSpLocks/>
            </p:cNvGrpSpPr>
            <p:nvPr/>
          </p:nvGrpSpPr>
          <p:grpSpPr bwMode="auto">
            <a:xfrm>
              <a:off x="920" y="5104"/>
              <a:ext cx="1072" cy="1218"/>
              <a:chOff x="920" y="5104"/>
              <a:chExt cx="1072" cy="1218"/>
            </a:xfrm>
          </p:grpSpPr>
          <p:sp>
            <p:nvSpPr>
              <p:cNvPr id="74782" name="Rectangle 73"/>
              <p:cNvSpPr>
                <a:spLocks noChangeArrowheads="1"/>
              </p:cNvSpPr>
              <p:nvPr/>
            </p:nvSpPr>
            <p:spPr bwMode="auto">
              <a:xfrm>
                <a:off x="952" y="5104"/>
                <a:ext cx="1008" cy="1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r>
                  <a:rPr lang="en-US" altLang="zh-CN" b="1">
                    <a:ea typeface="SimSun" charset="0"/>
                    <a:cs typeface="SimSun" charset="0"/>
                  </a:rPr>
                  <a:t> </a:t>
                </a:r>
                <a:r>
                  <a:rPr lang="mn-MN" altLang="zh-CN">
                    <a:latin typeface="Arial Narrow" charset="0"/>
                    <a:ea typeface="SimSun" charset="0"/>
                    <a:cs typeface="SimSun" charset="0"/>
                  </a:rPr>
                  <a:t>Эзэн</a:t>
                </a:r>
                <a:r>
                  <a:rPr lang="en-US" altLang="zh-CN">
                    <a:latin typeface="Arial Narrow" charset="0"/>
                    <a:ea typeface="SimSun" charset="0"/>
                    <a:cs typeface="SimSun" charset="0"/>
                  </a:rPr>
                  <a:t>/</a:t>
                </a:r>
                <a:r>
                  <a:rPr lang="mn-MN" altLang="zh-CN">
                    <a:latin typeface="Arial Narrow" charset="0"/>
                    <a:ea typeface="SimSun" charset="0"/>
                    <a:cs typeface="SimSun" charset="0"/>
                  </a:rPr>
                  <a:t>Зарц</a:t>
                </a:r>
                <a:endParaRPr lang="en-US" altLang="zh-CN">
                  <a:latin typeface="Arial Narrow" charset="0"/>
                  <a:ea typeface="SimSun" charset="0"/>
                  <a:cs typeface="SimSun" charset="0"/>
                </a:endParaRPr>
              </a:p>
              <a:p>
                <a:pPr algn="ctr"/>
                <a:r>
                  <a:rPr lang="en-US" altLang="zh-CN">
                    <a:latin typeface="Arial Narrow" charset="0"/>
                    <a:ea typeface="SimSun" charset="0"/>
                    <a:cs typeface="SimSun" charset="0"/>
                  </a:rPr>
                  <a:t>(“</a:t>
                </a:r>
                <a:r>
                  <a:rPr lang="mn-MN" altLang="zh-CN">
                    <a:latin typeface="Arial Narrow" charset="0"/>
                    <a:ea typeface="SimSun" charset="0"/>
                    <a:cs typeface="SimSun" charset="0"/>
                  </a:rPr>
                  <a:t>Би</a:t>
                </a:r>
                <a:r>
                  <a:rPr lang="en-US" altLang="zh-CN">
                    <a:latin typeface="Arial Narrow" charset="0"/>
                    <a:ea typeface="SimSun" charset="0"/>
                    <a:cs typeface="SimSun" charset="0"/>
                  </a:rPr>
                  <a:t>-</a:t>
                </a:r>
                <a:r>
                  <a:rPr lang="mn-MN" altLang="zh-CN">
                    <a:latin typeface="Arial Narrow" charset="0"/>
                    <a:ea typeface="SimSun" charset="0"/>
                    <a:cs typeface="SimSun" charset="0"/>
                  </a:rPr>
                  <a:t>үзэл</a:t>
                </a:r>
                <a:r>
                  <a:rPr lang="en-US" altLang="zh-CN">
                    <a:latin typeface="Arial Narrow" charset="0"/>
                    <a:ea typeface="SimSun" charset="0"/>
                    <a:cs typeface="SimSun" charset="0"/>
                  </a:rPr>
                  <a:t>”)</a:t>
                </a:r>
              </a:p>
            </p:txBody>
          </p:sp>
          <p:sp>
            <p:nvSpPr>
              <p:cNvPr id="74783" name="Rectangle 74"/>
              <p:cNvSpPr>
                <a:spLocks noChangeArrowheads="1"/>
              </p:cNvSpPr>
              <p:nvPr/>
            </p:nvSpPr>
            <p:spPr bwMode="auto">
              <a:xfrm>
                <a:off x="920" y="5104"/>
                <a:ext cx="1072" cy="1218"/>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endParaRPr lang="en-US"/>
              </a:p>
            </p:txBody>
          </p:sp>
        </p:grpSp>
        <p:grpSp>
          <p:nvGrpSpPr>
            <p:cNvPr id="74776" name="Group 75"/>
            <p:cNvGrpSpPr>
              <a:grpSpLocks/>
            </p:cNvGrpSpPr>
            <p:nvPr/>
          </p:nvGrpSpPr>
          <p:grpSpPr bwMode="auto">
            <a:xfrm>
              <a:off x="1992" y="5104"/>
              <a:ext cx="1064" cy="1218"/>
              <a:chOff x="1992" y="5104"/>
              <a:chExt cx="1064" cy="1218"/>
            </a:xfrm>
          </p:grpSpPr>
          <p:sp>
            <p:nvSpPr>
              <p:cNvPr id="74780" name="Rectangle 76"/>
              <p:cNvSpPr>
                <a:spLocks noChangeArrowheads="1"/>
              </p:cNvSpPr>
              <p:nvPr/>
            </p:nvSpPr>
            <p:spPr bwMode="auto">
              <a:xfrm>
                <a:off x="2024" y="5104"/>
                <a:ext cx="1000" cy="1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r>
                  <a:rPr lang="en-US" altLang="zh-CN" b="1">
                    <a:ea typeface="SimSun" charset="0"/>
                    <a:cs typeface="SimSun" charset="0"/>
                  </a:rPr>
                  <a:t> </a:t>
                </a:r>
                <a:r>
                  <a:rPr lang="mn-MN" altLang="zh-CN">
                    <a:ea typeface="SimSun" charset="0"/>
                    <a:cs typeface="SimSun" charset="0"/>
                  </a:rPr>
                  <a:t>Эзнээ/ажилчнаа/бусдыг уучлах</a:t>
                </a:r>
                <a:endParaRPr lang="en-US" altLang="zh-CN" sz="2200">
                  <a:latin typeface="Arial Narrow" charset="0"/>
                  <a:ea typeface="SimSun" charset="0"/>
                  <a:cs typeface="SimSun" charset="0"/>
                </a:endParaRPr>
              </a:p>
            </p:txBody>
          </p:sp>
          <p:sp>
            <p:nvSpPr>
              <p:cNvPr id="74781" name="Rectangle 77"/>
              <p:cNvSpPr>
                <a:spLocks noChangeArrowheads="1"/>
              </p:cNvSpPr>
              <p:nvPr/>
            </p:nvSpPr>
            <p:spPr bwMode="auto">
              <a:xfrm>
                <a:off x="1992" y="5104"/>
                <a:ext cx="1064" cy="1218"/>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endParaRPr lang="en-US"/>
              </a:p>
            </p:txBody>
          </p:sp>
        </p:grpSp>
        <p:grpSp>
          <p:nvGrpSpPr>
            <p:cNvPr id="74777" name="Group 78"/>
            <p:cNvGrpSpPr>
              <a:grpSpLocks/>
            </p:cNvGrpSpPr>
            <p:nvPr/>
          </p:nvGrpSpPr>
          <p:grpSpPr bwMode="auto">
            <a:xfrm>
              <a:off x="3056" y="5104"/>
              <a:ext cx="1072" cy="1218"/>
              <a:chOff x="3056" y="5104"/>
              <a:chExt cx="1072" cy="1218"/>
            </a:xfrm>
          </p:grpSpPr>
          <p:sp>
            <p:nvSpPr>
              <p:cNvPr id="74778" name="Rectangle 79"/>
              <p:cNvSpPr>
                <a:spLocks noChangeArrowheads="1"/>
              </p:cNvSpPr>
              <p:nvPr/>
            </p:nvSpPr>
            <p:spPr bwMode="auto">
              <a:xfrm>
                <a:off x="3088" y="5104"/>
                <a:ext cx="1008" cy="1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r>
                  <a:rPr lang="en-US" altLang="zh-CN">
                    <a:ea typeface="SimSun" charset="0"/>
                    <a:cs typeface="SimSun" charset="0"/>
                  </a:rPr>
                  <a:t> </a:t>
                </a:r>
                <a:r>
                  <a:rPr lang="mn-MN" altLang="zh-CN">
                    <a:ea typeface="SimSun" charset="0"/>
                    <a:cs typeface="SimSun" charset="0"/>
                  </a:rPr>
                  <a:t>Харилцаагаа сэргээх</a:t>
                </a:r>
                <a:endParaRPr lang="en-US" altLang="zh-CN">
                  <a:latin typeface="Arial Narrow" charset="0"/>
                  <a:ea typeface="SimSun" charset="0"/>
                  <a:cs typeface="SimSun" charset="0"/>
                </a:endParaRPr>
              </a:p>
              <a:p>
                <a:pPr algn="ctr" eaLnBrk="0" hangingPunct="0"/>
                <a:r>
                  <a:rPr lang="en-US" altLang="zh-CN">
                    <a:latin typeface="Arial Narrow" charset="0"/>
                    <a:ea typeface="SimSun" charset="0"/>
                    <a:cs typeface="SimSun" charset="0"/>
                  </a:rPr>
                  <a:t>(vv. 17-18)</a:t>
                </a:r>
              </a:p>
            </p:txBody>
          </p:sp>
          <p:sp>
            <p:nvSpPr>
              <p:cNvPr id="74779" name="Rectangle 80"/>
              <p:cNvSpPr>
                <a:spLocks noChangeArrowheads="1"/>
              </p:cNvSpPr>
              <p:nvPr/>
            </p:nvSpPr>
            <p:spPr bwMode="auto">
              <a:xfrm>
                <a:off x="3056" y="5104"/>
                <a:ext cx="1072" cy="1218"/>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endParaRPr lang="en-US"/>
              </a:p>
            </p:txBody>
          </p:sp>
        </p:grpSp>
      </p:grpSp>
      <p:sp>
        <p:nvSpPr>
          <p:cNvPr id="74757" name="Rectangle 81"/>
          <p:cNvSpPr>
            <a:spLocks noChangeArrowheads="1"/>
          </p:cNvSpPr>
          <p:nvPr/>
        </p:nvSpPr>
        <p:spPr bwMode="auto">
          <a:xfrm>
            <a:off x="0" y="85725"/>
            <a:ext cx="9144000" cy="523875"/>
          </a:xfrm>
          <a:prstGeom prst="rect">
            <a:avLst/>
          </a:prstGeom>
          <a:solidFill>
            <a:schemeClr val="tx1"/>
          </a:solidFill>
          <a:ln w="12700" cap="sq">
            <a:solidFill>
              <a:schemeClr val="tx1"/>
            </a:solidFill>
            <a:miter lim="800000"/>
            <a:headEnd/>
            <a:tailEnd/>
          </a:ln>
        </p:spPr>
        <p:txBody>
          <a:bodyPr>
            <a:spAutoFit/>
          </a:bodyPr>
          <a:lstStyle/>
          <a:p>
            <a:pPr algn="ctr"/>
            <a:r>
              <a:rPr lang="mn-MN" altLang="zh-CN" sz="2800" b="1">
                <a:solidFill>
                  <a:srgbClr val="FFFFFF"/>
                </a:solidFill>
                <a:ea typeface="SimSun" charset="0"/>
                <a:cs typeface="SimSun" charset="0"/>
              </a:rPr>
              <a:t>Шоронгийн захидлуудын хэрэгжүүлэлт</a:t>
            </a:r>
            <a:endParaRPr lang="en-US" sz="2800" b="1">
              <a:solidFill>
                <a:srgbClr val="FFFFFF"/>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287026"/>
            <a:ext cx="9144000" cy="570974"/>
          </a:xfrm>
        </p:spPr>
        <p:txBody>
          <a:bodyPr/>
          <a:lstStyle/>
          <a:p>
            <a:pPr eaLnBrk="1" hangingPunct="1">
              <a:defRPr/>
            </a:pPr>
            <a:r>
              <a:rPr lang="ru-RU" sz="2000" b="1" dirty="0" err="1">
                <a:solidFill>
                  <a:srgbClr val="FFFFFF"/>
                </a:solidFill>
                <a:latin typeface="Arial" charset="0"/>
                <a:ea typeface="ＭＳ Ｐゴシック" charset="0"/>
              </a:rPr>
              <a:t>Шинэ</a:t>
            </a:r>
            <a:r>
              <a:rPr lang="ru-RU" sz="2000" b="1" dirty="0">
                <a:solidFill>
                  <a:srgbClr val="FFFFFF"/>
                </a:solidFill>
                <a:latin typeface="Arial" charset="0"/>
                <a:ea typeface="ＭＳ Ｐゴシック" charset="0"/>
              </a:rPr>
              <a:t> </a:t>
            </a:r>
            <a:r>
              <a:rPr lang="ru-RU" sz="2000" b="1" dirty="0" err="1">
                <a:solidFill>
                  <a:srgbClr val="FFFFFF"/>
                </a:solidFill>
                <a:latin typeface="Arial" charset="0"/>
                <a:ea typeface="ＭＳ Ｐゴシック" charset="0"/>
              </a:rPr>
              <a:t>Гэрээний</a:t>
            </a:r>
            <a:r>
              <a:rPr lang="ru-RU" sz="2000" b="1" dirty="0">
                <a:solidFill>
                  <a:srgbClr val="FFFFFF"/>
                </a:solidFill>
                <a:latin typeface="Arial" charset="0"/>
                <a:ea typeface="ＭＳ Ｐゴシック" charset="0"/>
              </a:rPr>
              <a:t> </a:t>
            </a:r>
            <a:r>
              <a:rPr lang="ru-RU" sz="2000" b="1" dirty="0" err="1">
                <a:solidFill>
                  <a:srgbClr val="FFFFFF"/>
                </a:solidFill>
                <a:latin typeface="Arial" charset="0"/>
                <a:ea typeface="ＭＳ Ｐゴシック" charset="0"/>
              </a:rPr>
              <a:t>Тойм</a:t>
            </a:r>
            <a:r>
              <a:rPr lang="ru-RU" sz="2000" b="1" dirty="0">
                <a:solidFill>
                  <a:srgbClr val="FFFFFF"/>
                </a:solidFill>
                <a:latin typeface="Arial" charset="0"/>
                <a:ea typeface="ＭＳ Ｐゴシック" charset="0"/>
              </a:rPr>
              <a:t> </a:t>
            </a:r>
            <a:r>
              <a:rPr lang="ru-RU" sz="2000" b="1" dirty="0" err="1" smtClean="0">
                <a:solidFill>
                  <a:srgbClr val="FFFFFF"/>
                </a:solidFill>
                <a:latin typeface="Arial" charset="0"/>
                <a:ea typeface="ＭＳ Ｐゴシック" charset="0"/>
              </a:rPr>
              <a:t>Монголоор</a:t>
            </a:r>
            <a:r>
              <a:rPr lang="en-US" sz="2000" b="1" dirty="0" smtClean="0">
                <a:solidFill>
                  <a:srgbClr val="FFFFFF"/>
                </a:solidFill>
                <a:latin typeface="Arial" charset="0"/>
                <a:ea typeface="ＭＳ Ｐゴシック" charset="0"/>
              </a:rPr>
              <a:t> • BibleStudyDownloads.org</a:t>
            </a:r>
            <a:endParaRPr lang="en-US" sz="900" b="1" dirty="0">
              <a:solidFill>
                <a:srgbClr val="FFFFFF"/>
              </a:solidFill>
              <a:latin typeface="Arial" charset="0"/>
              <a:ea typeface="ＭＳ Ｐゴシック" charset="0"/>
            </a:endParaRPr>
          </a:p>
        </p:txBody>
      </p:sp>
      <p:pic>
        <p:nvPicPr>
          <p:cNvPr id="8" name="Picture 7" descr="Screen Shot 2016-02-02 at 5.41.18 PM.png"/>
          <p:cNvPicPr>
            <a:picLocks noChangeAspect="1"/>
          </p:cNvPicPr>
          <p:nvPr/>
        </p:nvPicPr>
        <p:blipFill rotWithShape="1">
          <a:blip r:embed="rId3">
            <a:extLst>
              <a:ext uri="{28A0092B-C50C-407E-A947-70E740481C1C}">
                <a14:useLocalDpi xmlns:a14="http://schemas.microsoft.com/office/drawing/2010/main" val="0"/>
              </a:ext>
            </a:extLst>
          </a:blip>
          <a:srcRect t="2841"/>
          <a:stretch/>
        </p:blipFill>
        <p:spPr>
          <a:xfrm>
            <a:off x="-44173" y="636981"/>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7223" y="2222340"/>
            <a:ext cx="6153212" cy="3483594"/>
          </a:xfrm>
          <a:prstGeom prst="rect">
            <a:avLst/>
          </a:prstGeom>
        </p:spPr>
      </p:pic>
      <p:sp>
        <p:nvSpPr>
          <p:cNvPr id="6"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ru-RU" sz="2800" b="1" dirty="0">
                <a:solidFill>
                  <a:srgbClr val="FFFFFF"/>
                </a:solidFill>
                <a:latin typeface="Arial" charset="0"/>
                <a:cs typeface="Arial" charset="0"/>
              </a:rPr>
              <a:t>Та </a:t>
            </a:r>
            <a:r>
              <a:rPr lang="ru-RU" sz="2800" b="1" dirty="0" err="1">
                <a:solidFill>
                  <a:srgbClr val="FFFFFF"/>
                </a:solidFill>
                <a:latin typeface="Arial" charset="0"/>
                <a:cs typeface="Arial" charset="0"/>
              </a:rPr>
              <a:t>энэхүү</a:t>
            </a:r>
            <a:r>
              <a:rPr lang="ru-RU" sz="2800" b="1" dirty="0">
                <a:solidFill>
                  <a:srgbClr val="FFFFFF"/>
                </a:solidFill>
                <a:latin typeface="Arial" charset="0"/>
                <a:cs typeface="Arial" charset="0"/>
              </a:rPr>
              <a:t> </a:t>
            </a:r>
            <a:r>
              <a:rPr lang="ru-RU" sz="2800" b="1" dirty="0" err="1">
                <a:solidFill>
                  <a:srgbClr val="FFFFFF"/>
                </a:solidFill>
                <a:latin typeface="Arial" charset="0"/>
                <a:cs typeface="Arial" charset="0"/>
              </a:rPr>
              <a:t>слайдыг</a:t>
            </a:r>
            <a:r>
              <a:rPr lang="ru-RU" sz="2800" b="1" dirty="0">
                <a:solidFill>
                  <a:srgbClr val="FFFFFF"/>
                </a:solidFill>
                <a:latin typeface="Arial" charset="0"/>
                <a:cs typeface="Arial" charset="0"/>
              </a:rPr>
              <a:t> </a:t>
            </a:r>
            <a:r>
              <a:rPr lang="ru-RU" sz="2800" b="1" dirty="0" err="1">
                <a:solidFill>
                  <a:srgbClr val="FFFFFF"/>
                </a:solidFill>
                <a:latin typeface="Arial" charset="0"/>
                <a:cs typeface="Arial" charset="0"/>
              </a:rPr>
              <a:t>үнэ</a:t>
            </a:r>
            <a:r>
              <a:rPr lang="ru-RU" sz="2800" b="1" dirty="0">
                <a:solidFill>
                  <a:srgbClr val="FFFFFF"/>
                </a:solidFill>
                <a:latin typeface="Arial" charset="0"/>
                <a:cs typeface="Arial" charset="0"/>
              </a:rPr>
              <a:t> </a:t>
            </a:r>
            <a:r>
              <a:rPr lang="ru-RU" sz="2800" b="1" dirty="0" err="1">
                <a:solidFill>
                  <a:srgbClr val="FFFFFF"/>
                </a:solidFill>
                <a:latin typeface="Arial" charset="0"/>
                <a:cs typeface="Arial" charset="0"/>
              </a:rPr>
              <a:t>төлбөргүй</a:t>
            </a:r>
            <a:r>
              <a:rPr lang="ru-RU" sz="2800" b="1" dirty="0">
                <a:solidFill>
                  <a:srgbClr val="FFFFFF"/>
                </a:solidFill>
                <a:latin typeface="Arial" charset="0"/>
                <a:cs typeface="Arial" charset="0"/>
              </a:rPr>
              <a:t> </a:t>
            </a:r>
            <a:r>
              <a:rPr lang="ru-RU" sz="2800" b="1" dirty="0" err="1">
                <a:solidFill>
                  <a:srgbClr val="FFFFFF"/>
                </a:solidFill>
                <a:latin typeface="Arial" charset="0"/>
                <a:cs typeface="Arial" charset="0"/>
              </a:rPr>
              <a:t>татаж</a:t>
            </a:r>
            <a:r>
              <a:rPr lang="ru-RU" sz="2800" b="1" dirty="0">
                <a:solidFill>
                  <a:srgbClr val="FFFFFF"/>
                </a:solidFill>
                <a:latin typeface="Arial" charset="0"/>
                <a:cs typeface="Arial" charset="0"/>
              </a:rPr>
              <a:t> </a:t>
            </a:r>
            <a:r>
              <a:rPr lang="ru-RU" sz="2800" b="1" dirty="0" err="1">
                <a:solidFill>
                  <a:srgbClr val="FFFFFF"/>
                </a:solidFill>
                <a:latin typeface="Arial" charset="0"/>
                <a:cs typeface="Arial" charset="0"/>
              </a:rPr>
              <a:t>авна</a:t>
            </a:r>
            <a:r>
              <a:rPr lang="ru-RU" sz="2800" b="1" dirty="0">
                <a:solidFill>
                  <a:srgbClr val="FFFFFF"/>
                </a:solidFill>
                <a:latin typeface="Arial" charset="0"/>
                <a:cs typeface="Arial" charset="0"/>
              </a:rPr>
              <a:t> </a:t>
            </a:r>
            <a:r>
              <a:rPr lang="ru-RU" sz="2800" b="1" dirty="0" err="1">
                <a:solidFill>
                  <a:srgbClr val="FFFFFF"/>
                </a:solidFill>
                <a:latin typeface="Arial" charset="0"/>
                <a:cs typeface="Arial" charset="0"/>
              </a:rPr>
              <a:t>уу</a:t>
            </a:r>
            <a:r>
              <a:rPr lang="ru-RU" sz="2800" b="1" dirty="0">
                <a:solidFill>
                  <a:srgbClr val="FFFFFF"/>
                </a:solidFill>
                <a:latin typeface="Arial" charset="0"/>
                <a:cs typeface="Arial" charset="0"/>
              </a:rPr>
              <a:t>!</a:t>
            </a:r>
            <a:endParaRPr lang="en-US" sz="1050" b="1" dirty="0">
              <a:solidFill>
                <a:srgbClr val="FFFFFF"/>
              </a:solidFill>
              <a:latin typeface="Arial" charset="0"/>
              <a:cs typeface="Arial" charset="0"/>
            </a:endParaRPr>
          </a:p>
        </p:txBody>
      </p:sp>
    </p:spTree>
    <p:extLst>
      <p:ext uri="{BB962C8B-B14F-4D97-AF65-F5344CB8AC3E}">
        <p14:creationId xmlns:p14="http://schemas.microsoft.com/office/powerpoint/2010/main" val="86491051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0" y="1417638"/>
            <a:ext cx="2678874" cy="2522151"/>
          </a:xfrm>
        </p:spPr>
        <p:txBody>
          <a:bodyPr/>
          <a:lstStyle/>
          <a:p>
            <a:pPr algn="r"/>
            <a:r>
              <a:rPr lang="en-US" dirty="0" smtClean="0"/>
              <a:t>Black</a:t>
            </a:r>
            <a:endParaRPr lang="en-US" dirty="0"/>
          </a:p>
        </p:txBody>
      </p:sp>
    </p:spTree>
    <p:extLst>
      <p:ext uri="{BB962C8B-B14F-4D97-AF65-F5344CB8AC3E}">
        <p14:creationId xmlns:p14="http://schemas.microsoft.com/office/powerpoint/2010/main" val="2290774274"/>
      </p:ext>
    </p:extLst>
  </p:cSld>
  <p:clrMapOvr>
    <a:masterClrMapping/>
  </p:clrMapOvr>
  <p:transition xmlns:p14="http://schemas.microsoft.com/office/powerpoint/2010/mai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152400" y="381000"/>
            <a:ext cx="8763000" cy="646113"/>
          </a:xfrm>
          <a:prstGeom prst="rect">
            <a:avLst/>
          </a:prstGeom>
          <a:solidFill>
            <a:srgbClr val="E8B21A">
              <a:alpha val="50195"/>
            </a:srgbClr>
          </a:solidFill>
          <a:ln w="12700">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Times New Roman" charset="0"/>
              </a:defRPr>
            </a:lvl1pPr>
            <a:lvl2pPr marL="37931725" indent="-37474525" eaLnBrk="0" hangingPunct="0">
              <a:defRPr sz="2400">
                <a:solidFill>
                  <a:schemeClr val="tx1"/>
                </a:solidFill>
                <a:latin typeface="Arial" charset="0"/>
                <a:ea typeface="Times New Roman" charset="0"/>
                <a:cs typeface="Times New Roman" charset="0"/>
              </a:defRPr>
            </a:lvl2pPr>
            <a:lvl3pPr eaLnBrk="0" hangingPunct="0">
              <a:defRPr sz="2400">
                <a:solidFill>
                  <a:schemeClr val="tx1"/>
                </a:solidFill>
                <a:latin typeface="Arial" charset="0"/>
                <a:ea typeface="Times New Roman" charset="0"/>
                <a:cs typeface="Times New Roman" charset="0"/>
              </a:defRPr>
            </a:lvl3pPr>
            <a:lvl4pPr eaLnBrk="0" hangingPunct="0">
              <a:defRPr sz="2400">
                <a:solidFill>
                  <a:schemeClr val="tx1"/>
                </a:solidFill>
                <a:latin typeface="Arial" charset="0"/>
                <a:ea typeface="Times New Roman" charset="0"/>
                <a:cs typeface="Times New Roman" charset="0"/>
              </a:defRPr>
            </a:lvl4pPr>
            <a:lvl5pPr eaLnBrk="0" hangingPunct="0">
              <a:defRPr sz="2400">
                <a:solidFill>
                  <a:schemeClr val="tx1"/>
                </a:solidFill>
                <a:latin typeface="Arial" charset="0"/>
                <a:ea typeface="Times New Roman" charset="0"/>
                <a:cs typeface="Times New Roman" charset="0"/>
              </a:defRPr>
            </a:lvl5pPr>
            <a:lvl6pPr marL="457200" eaLnBrk="0" fontAlgn="base" hangingPunct="0">
              <a:spcBef>
                <a:spcPct val="0"/>
              </a:spcBef>
              <a:spcAft>
                <a:spcPct val="0"/>
              </a:spcAft>
              <a:defRPr sz="2400">
                <a:solidFill>
                  <a:schemeClr val="tx1"/>
                </a:solidFill>
                <a:latin typeface="Arial" charset="0"/>
                <a:ea typeface="Times New Roman" charset="0"/>
                <a:cs typeface="Times New Roman" charset="0"/>
              </a:defRPr>
            </a:lvl6pPr>
            <a:lvl7pPr marL="914400" eaLnBrk="0" fontAlgn="base" hangingPunct="0">
              <a:spcBef>
                <a:spcPct val="0"/>
              </a:spcBef>
              <a:spcAft>
                <a:spcPct val="0"/>
              </a:spcAft>
              <a:defRPr sz="2400">
                <a:solidFill>
                  <a:schemeClr val="tx1"/>
                </a:solidFill>
                <a:latin typeface="Arial" charset="0"/>
                <a:ea typeface="Times New Roman" charset="0"/>
                <a:cs typeface="Times New Roman" charset="0"/>
              </a:defRPr>
            </a:lvl7pPr>
            <a:lvl8pPr marL="1371600" eaLnBrk="0" fontAlgn="base" hangingPunct="0">
              <a:spcBef>
                <a:spcPct val="0"/>
              </a:spcBef>
              <a:spcAft>
                <a:spcPct val="0"/>
              </a:spcAft>
              <a:defRPr sz="2400">
                <a:solidFill>
                  <a:schemeClr val="tx1"/>
                </a:solidFill>
                <a:latin typeface="Arial" charset="0"/>
                <a:ea typeface="Times New Roman" charset="0"/>
                <a:cs typeface="Times New Roman" charset="0"/>
              </a:defRPr>
            </a:lvl8pPr>
            <a:lvl9pPr marL="1828800" eaLnBrk="0" fontAlgn="base" hangingPunct="0">
              <a:spcBef>
                <a:spcPct val="0"/>
              </a:spcBef>
              <a:spcAft>
                <a:spcPct val="0"/>
              </a:spcAft>
              <a:defRPr sz="2400">
                <a:solidFill>
                  <a:schemeClr val="tx1"/>
                </a:solidFill>
                <a:latin typeface="Arial" charset="0"/>
                <a:ea typeface="Times New Roman" charset="0"/>
                <a:cs typeface="Times New Roman" charset="0"/>
              </a:defRPr>
            </a:lvl9pPr>
          </a:lstStyle>
          <a:p>
            <a:pPr eaLnBrk="1" hangingPunct="1">
              <a:spcBef>
                <a:spcPct val="50000"/>
              </a:spcBef>
            </a:pPr>
            <a:r>
              <a:rPr lang="mn-MN" sz="3600" b="1"/>
              <a:t>Пууль ямар хандлагатай байсан бэ?</a:t>
            </a:r>
            <a:endParaRPr lang="en-GB" sz="3600" b="1"/>
          </a:p>
        </p:txBody>
      </p:sp>
      <p:sp>
        <p:nvSpPr>
          <p:cNvPr id="13315" name="Rectangle 3"/>
          <p:cNvSpPr>
            <a:spLocks noChangeArrowheads="1"/>
          </p:cNvSpPr>
          <p:nvPr/>
        </p:nvSpPr>
        <p:spPr bwMode="auto">
          <a:xfrm>
            <a:off x="304800" y="1219200"/>
            <a:ext cx="86106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85763" indent="-385763">
              <a:lnSpc>
                <a:spcPct val="90000"/>
              </a:lnSpc>
              <a:spcBef>
                <a:spcPct val="20000"/>
              </a:spcBef>
              <a:buFontTx/>
              <a:buChar char="•"/>
            </a:pPr>
            <a:r>
              <a:rPr lang="mn-MN" sz="2800"/>
              <a:t>Филемон номд Пууль өөрийгөө суллагдана гэдэгт найдаж байгаагаа бичсэн. </a:t>
            </a:r>
            <a:r>
              <a:rPr lang="en-US" sz="2800"/>
              <a:t>(</a:t>
            </a:r>
            <a:r>
              <a:rPr lang="en-US" sz="2800" b="1">
                <a:latin typeface="Bwgrkl" charset="0"/>
              </a:rPr>
              <a:t>evlpi,zw</a:t>
            </a:r>
            <a:r>
              <a:rPr lang="en-US" sz="2800">
                <a:latin typeface="Bwgrkl" charset="0"/>
              </a:rPr>
              <a:t> </a:t>
            </a:r>
            <a:r>
              <a:rPr lang="en-US" sz="2800"/>
              <a:t>= </a:t>
            </a:r>
            <a:r>
              <a:rPr lang="mn-MN" sz="2800"/>
              <a:t>найдвар</a:t>
            </a:r>
            <a:r>
              <a:rPr lang="en-US" sz="2800"/>
              <a:t>) (</a:t>
            </a:r>
            <a:r>
              <a:rPr lang="mn-MN" sz="2800"/>
              <a:t>Филе</a:t>
            </a:r>
            <a:r>
              <a:rPr lang="en-US" sz="2800"/>
              <a:t> 22)</a:t>
            </a:r>
          </a:p>
          <a:p>
            <a:pPr marL="385763" indent="-385763">
              <a:lnSpc>
                <a:spcPct val="90000"/>
              </a:lnSpc>
              <a:spcBef>
                <a:spcPct val="20000"/>
              </a:spcBef>
              <a:buFontTx/>
              <a:buChar char="•"/>
            </a:pPr>
            <a:r>
              <a:rPr lang="mn-MN" sz="2800"/>
              <a:t>Филиппой номд Пууль суллагдана гэдэгтэй итгэлтэй байгаагаа бичсэн</a:t>
            </a:r>
            <a:r>
              <a:rPr lang="en-US" sz="2800"/>
              <a:t> (</a:t>
            </a:r>
            <a:r>
              <a:rPr lang="en-US" sz="2800" b="1">
                <a:latin typeface="Bwgrkl" charset="0"/>
              </a:rPr>
              <a:t>oi=da</a:t>
            </a:r>
            <a:r>
              <a:rPr lang="en-US" sz="2800">
                <a:latin typeface="Bwgrkl" charset="0"/>
              </a:rPr>
              <a:t> </a:t>
            </a:r>
            <a:r>
              <a:rPr lang="en-US" sz="2800"/>
              <a:t>= </a:t>
            </a:r>
            <a:r>
              <a:rPr lang="mn-MN" sz="2800"/>
              <a:t>мэдэх</a:t>
            </a:r>
            <a:r>
              <a:rPr lang="en-US" sz="2800"/>
              <a:t>) </a:t>
            </a:r>
            <a:endParaRPr lang="mn-MN" sz="2800"/>
          </a:p>
          <a:p>
            <a:pPr marL="385763" indent="-385763">
              <a:lnSpc>
                <a:spcPct val="90000"/>
              </a:lnSpc>
              <a:spcBef>
                <a:spcPct val="20000"/>
              </a:spcBef>
              <a:buFontTx/>
              <a:buChar char="•"/>
            </a:pPr>
            <a:r>
              <a:rPr lang="en-US" sz="2800"/>
              <a:t>(</a:t>
            </a:r>
            <a:r>
              <a:rPr lang="mn-MN" sz="2800"/>
              <a:t>Фил</a:t>
            </a:r>
            <a:r>
              <a:rPr lang="en-US" sz="2800"/>
              <a:t> 1:25; 2:24)</a:t>
            </a:r>
          </a:p>
        </p:txBody>
      </p:sp>
      <p:sp>
        <p:nvSpPr>
          <p:cNvPr id="13316" name="Text Box 4"/>
          <p:cNvSpPr txBox="1">
            <a:spLocks noChangeArrowheads="1"/>
          </p:cNvSpPr>
          <p:nvPr/>
        </p:nvSpPr>
        <p:spPr bwMode="auto">
          <a:xfrm>
            <a:off x="381000" y="3733800"/>
            <a:ext cx="3276600" cy="646113"/>
          </a:xfrm>
          <a:prstGeom prst="rect">
            <a:avLst/>
          </a:prstGeom>
          <a:solidFill>
            <a:srgbClr val="E8B21A">
              <a:alpha val="50195"/>
            </a:srgbClr>
          </a:solidFill>
          <a:ln w="12700">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Times New Roman" charset="0"/>
              </a:defRPr>
            </a:lvl1pPr>
            <a:lvl2pPr marL="37931725" indent="-37474525" eaLnBrk="0" hangingPunct="0">
              <a:defRPr sz="2400">
                <a:solidFill>
                  <a:schemeClr val="tx1"/>
                </a:solidFill>
                <a:latin typeface="Arial" charset="0"/>
                <a:ea typeface="Times New Roman" charset="0"/>
                <a:cs typeface="Times New Roman" charset="0"/>
              </a:defRPr>
            </a:lvl2pPr>
            <a:lvl3pPr eaLnBrk="0" hangingPunct="0">
              <a:defRPr sz="2400">
                <a:solidFill>
                  <a:schemeClr val="tx1"/>
                </a:solidFill>
                <a:latin typeface="Arial" charset="0"/>
                <a:ea typeface="Times New Roman" charset="0"/>
                <a:cs typeface="Times New Roman" charset="0"/>
              </a:defRPr>
            </a:lvl3pPr>
            <a:lvl4pPr eaLnBrk="0" hangingPunct="0">
              <a:defRPr sz="2400">
                <a:solidFill>
                  <a:schemeClr val="tx1"/>
                </a:solidFill>
                <a:latin typeface="Arial" charset="0"/>
                <a:ea typeface="Times New Roman" charset="0"/>
                <a:cs typeface="Times New Roman" charset="0"/>
              </a:defRPr>
            </a:lvl4pPr>
            <a:lvl5pPr eaLnBrk="0" hangingPunct="0">
              <a:defRPr sz="2400">
                <a:solidFill>
                  <a:schemeClr val="tx1"/>
                </a:solidFill>
                <a:latin typeface="Arial" charset="0"/>
                <a:ea typeface="Times New Roman" charset="0"/>
                <a:cs typeface="Times New Roman" charset="0"/>
              </a:defRPr>
            </a:lvl5pPr>
            <a:lvl6pPr marL="457200" eaLnBrk="0" fontAlgn="base" hangingPunct="0">
              <a:spcBef>
                <a:spcPct val="0"/>
              </a:spcBef>
              <a:spcAft>
                <a:spcPct val="0"/>
              </a:spcAft>
              <a:defRPr sz="2400">
                <a:solidFill>
                  <a:schemeClr val="tx1"/>
                </a:solidFill>
                <a:latin typeface="Arial" charset="0"/>
                <a:ea typeface="Times New Roman" charset="0"/>
                <a:cs typeface="Times New Roman" charset="0"/>
              </a:defRPr>
            </a:lvl6pPr>
            <a:lvl7pPr marL="914400" eaLnBrk="0" fontAlgn="base" hangingPunct="0">
              <a:spcBef>
                <a:spcPct val="0"/>
              </a:spcBef>
              <a:spcAft>
                <a:spcPct val="0"/>
              </a:spcAft>
              <a:defRPr sz="2400">
                <a:solidFill>
                  <a:schemeClr val="tx1"/>
                </a:solidFill>
                <a:latin typeface="Arial" charset="0"/>
                <a:ea typeface="Times New Roman" charset="0"/>
                <a:cs typeface="Times New Roman" charset="0"/>
              </a:defRPr>
            </a:lvl7pPr>
            <a:lvl8pPr marL="1371600" eaLnBrk="0" fontAlgn="base" hangingPunct="0">
              <a:spcBef>
                <a:spcPct val="0"/>
              </a:spcBef>
              <a:spcAft>
                <a:spcPct val="0"/>
              </a:spcAft>
              <a:defRPr sz="2400">
                <a:solidFill>
                  <a:schemeClr val="tx1"/>
                </a:solidFill>
                <a:latin typeface="Arial" charset="0"/>
                <a:ea typeface="Times New Roman" charset="0"/>
                <a:cs typeface="Times New Roman" charset="0"/>
              </a:defRPr>
            </a:lvl8pPr>
            <a:lvl9pPr marL="1828800" eaLnBrk="0" fontAlgn="base" hangingPunct="0">
              <a:spcBef>
                <a:spcPct val="0"/>
              </a:spcBef>
              <a:spcAft>
                <a:spcPct val="0"/>
              </a:spcAft>
              <a:defRPr sz="2400">
                <a:solidFill>
                  <a:schemeClr val="tx1"/>
                </a:solidFill>
                <a:latin typeface="Arial" charset="0"/>
                <a:ea typeface="Times New Roman" charset="0"/>
                <a:cs typeface="Times New Roman" charset="0"/>
              </a:defRPr>
            </a:lvl9pPr>
          </a:lstStyle>
          <a:p>
            <a:pPr eaLnBrk="1" hangingPunct="1">
              <a:spcBef>
                <a:spcPct val="50000"/>
              </a:spcBef>
            </a:pPr>
            <a:r>
              <a:rPr lang="mn-MN" sz="3600" b="1"/>
              <a:t>Дүгнэлт</a:t>
            </a:r>
            <a:r>
              <a:rPr lang="en-US" sz="3600" b="1"/>
              <a:t>:</a:t>
            </a:r>
            <a:endParaRPr lang="en-GB" sz="3600" b="1"/>
          </a:p>
        </p:txBody>
      </p:sp>
      <p:sp>
        <p:nvSpPr>
          <p:cNvPr id="13317" name="Rectangle 5"/>
          <p:cNvSpPr>
            <a:spLocks noChangeArrowheads="1"/>
          </p:cNvSpPr>
          <p:nvPr/>
        </p:nvSpPr>
        <p:spPr bwMode="auto">
          <a:xfrm>
            <a:off x="304800" y="4495800"/>
            <a:ext cx="86106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85763" indent="-385763">
              <a:lnSpc>
                <a:spcPct val="90000"/>
              </a:lnSpc>
              <a:spcBef>
                <a:spcPct val="20000"/>
              </a:spcBef>
              <a:buFontTx/>
              <a:buChar char="•"/>
            </a:pPr>
            <a:r>
              <a:rPr lang="mn-MN" sz="2800"/>
              <a:t>Хоёр өөр тохиолдолд бичигдсэн. </a:t>
            </a:r>
          </a:p>
          <a:p>
            <a:pPr marL="385763" indent="-385763">
              <a:lnSpc>
                <a:spcPct val="90000"/>
              </a:lnSpc>
              <a:spcBef>
                <a:spcPct val="20000"/>
              </a:spcBef>
              <a:buFontTx/>
              <a:buChar char="•"/>
            </a:pPr>
            <a:r>
              <a:rPr lang="mn-MN" sz="2800"/>
              <a:t>Эфес, Колоссай, Филемоны захидлууд ойролцоо цаг хугацаанд бичигдсэн.</a:t>
            </a:r>
            <a:endParaRPr lang="en-US" sz="2800"/>
          </a:p>
          <a:p>
            <a:pPr marL="385763" indent="-385763">
              <a:lnSpc>
                <a:spcPct val="90000"/>
              </a:lnSpc>
              <a:spcBef>
                <a:spcPct val="20000"/>
              </a:spcBef>
              <a:buFontTx/>
              <a:buChar char="•"/>
            </a:pPr>
            <a:r>
              <a:rPr lang="mn-MN" sz="2800"/>
              <a:t>Филиппой ном өөр цаг хугацаанд бичигдсэн. </a:t>
            </a:r>
            <a:endParaRPr lang="en-US" sz="280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checkerboard(across)">
                                      <p:cBhvr>
                                        <p:cTn id="7" dur="500"/>
                                        <p:tgtEl>
                                          <p:spTgt spid="1331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3315">
                                            <p:txEl>
                                              <p:pRg st="1" end="1"/>
                                            </p:txEl>
                                          </p:spTgt>
                                        </p:tgtEl>
                                        <p:attrNameLst>
                                          <p:attrName>style.visibility</p:attrName>
                                        </p:attrNameLst>
                                      </p:cBhvr>
                                      <p:to>
                                        <p:strVal val="visible"/>
                                      </p:to>
                                    </p:set>
                                    <p:animEffect transition="in" filter="checkerboard(across)">
                                      <p:cBhvr>
                                        <p:cTn id="12" dur="500"/>
                                        <p:tgtEl>
                                          <p:spTgt spid="1331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3315">
                                            <p:txEl>
                                              <p:pRg st="2" end="2"/>
                                            </p:txEl>
                                          </p:spTgt>
                                        </p:tgtEl>
                                        <p:attrNameLst>
                                          <p:attrName>style.visibility</p:attrName>
                                        </p:attrNameLst>
                                      </p:cBhvr>
                                      <p:to>
                                        <p:strVal val="visible"/>
                                      </p:to>
                                    </p:set>
                                    <p:animEffect transition="in" filter="checkerboard(across)">
                                      <p:cBhvr>
                                        <p:cTn id="17" dur="500"/>
                                        <p:tgtEl>
                                          <p:spTgt spid="1331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3316"/>
                                        </p:tgtEl>
                                        <p:attrNameLst>
                                          <p:attrName>style.visibility</p:attrName>
                                        </p:attrNameLst>
                                      </p:cBhvr>
                                      <p:to>
                                        <p:strVal val="visible"/>
                                      </p:to>
                                    </p:set>
                                    <p:animEffect transition="in" filter="checkerboard(across)">
                                      <p:cBhvr>
                                        <p:cTn id="22" dur="500"/>
                                        <p:tgtEl>
                                          <p:spTgt spid="1331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3317">
                                            <p:txEl>
                                              <p:pRg st="0" end="0"/>
                                            </p:txEl>
                                          </p:spTgt>
                                        </p:tgtEl>
                                        <p:attrNameLst>
                                          <p:attrName>style.visibility</p:attrName>
                                        </p:attrNameLst>
                                      </p:cBhvr>
                                      <p:to>
                                        <p:strVal val="visible"/>
                                      </p:to>
                                    </p:set>
                                    <p:animEffect transition="in" filter="checkerboard(across)">
                                      <p:cBhvr>
                                        <p:cTn id="27" dur="500"/>
                                        <p:tgtEl>
                                          <p:spTgt spid="13317">
                                            <p:txEl>
                                              <p:pRg st="0" end="0"/>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13317">
                                            <p:txEl>
                                              <p:pRg st="1" end="1"/>
                                            </p:txEl>
                                          </p:spTgt>
                                        </p:tgtEl>
                                        <p:attrNameLst>
                                          <p:attrName>style.visibility</p:attrName>
                                        </p:attrNameLst>
                                      </p:cBhvr>
                                      <p:to>
                                        <p:strVal val="visible"/>
                                      </p:to>
                                    </p:set>
                                    <p:animEffect transition="in" filter="checkerboard(across)">
                                      <p:cBhvr>
                                        <p:cTn id="32" dur="500"/>
                                        <p:tgtEl>
                                          <p:spTgt spid="13317">
                                            <p:txEl>
                                              <p:pRg st="1" end="1"/>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13317">
                                            <p:txEl>
                                              <p:pRg st="2" end="2"/>
                                            </p:txEl>
                                          </p:spTgt>
                                        </p:tgtEl>
                                        <p:attrNameLst>
                                          <p:attrName>style.visibility</p:attrName>
                                        </p:attrNameLst>
                                      </p:cBhvr>
                                      <p:to>
                                        <p:strVal val="visible"/>
                                      </p:to>
                                    </p:set>
                                    <p:animEffect transition="in" filter="checkerboard(across)">
                                      <p:cBhvr>
                                        <p:cTn id="37" dur="500"/>
                                        <p:tgtEl>
                                          <p:spTgt spid="1331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autoUpdateAnimBg="0"/>
      <p:bldP spid="13316" grpId="0" animBg="1" autoUpdateAnimBg="0"/>
      <p:bldP spid="13317"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18435" name="Rectangle 3"/>
          <p:cNvSpPr>
            <a:spLocks noGrp="1" noChangeArrowheads="1"/>
          </p:cNvSpPr>
          <p:nvPr>
            <p:ph type="body" idx="1"/>
          </p:nvPr>
        </p:nvSpPr>
        <p:spPr>
          <a:xfrm>
            <a:off x="457200" y="1524000"/>
            <a:ext cx="8458200" cy="5105400"/>
          </a:xfrm>
        </p:spPr>
        <p:txBody>
          <a:bodyPr/>
          <a:lstStyle/>
          <a:p>
            <a:pPr marL="609600" indent="-609600" eaLnBrk="1" hangingPunct="1">
              <a:lnSpc>
                <a:spcPct val="80000"/>
              </a:lnSpc>
            </a:pPr>
            <a:r>
              <a:rPr lang="mn-MN" sz="2800">
                <a:latin typeface="Arial" charset="0"/>
                <a:cs typeface="Times New Roman" charset="0"/>
              </a:rPr>
              <a:t>Пууль Ромд хоригдож байсан ба түүнтэй хамт Эпафрас байв. </a:t>
            </a:r>
            <a:endParaRPr lang="en-US" altLang="zh-CN" sz="2800">
              <a:latin typeface="Arial" charset="0"/>
              <a:ea typeface="SimSun" charset="0"/>
              <a:cs typeface="SimSun" charset="0"/>
            </a:endParaRPr>
          </a:p>
          <a:p>
            <a:pPr marL="609600" indent="-609600" eaLnBrk="1" hangingPunct="1">
              <a:lnSpc>
                <a:spcPct val="80000"/>
              </a:lnSpc>
            </a:pPr>
            <a:r>
              <a:rPr lang="mn-MN" altLang="zh-CN" sz="2800">
                <a:latin typeface="Arial" charset="0"/>
                <a:ea typeface="SimSun" charset="0"/>
                <a:cs typeface="SimSun" charset="0"/>
              </a:rPr>
              <a:t>Тэд зугтаж явсан зарц Онесимээр дамжин нэгдсэн. </a:t>
            </a:r>
          </a:p>
          <a:p>
            <a:pPr marL="609600" indent="-609600" eaLnBrk="1" hangingPunct="1">
              <a:lnSpc>
                <a:spcPct val="80000"/>
              </a:lnSpc>
            </a:pPr>
            <a:r>
              <a:rPr lang="mn-MN" altLang="zh-CN" sz="2800">
                <a:latin typeface="Arial" charset="0"/>
                <a:ea typeface="SimSun" charset="0"/>
                <a:cs typeface="SimSun" charset="0"/>
              </a:rPr>
              <a:t>Пууль Колоссайн сүмийн хямралын талаарх мэдээг хүлээн авсан. </a:t>
            </a:r>
            <a:r>
              <a:rPr lang="en-US" altLang="zh-CN" sz="2800">
                <a:latin typeface="Arial" charset="0"/>
                <a:ea typeface="SimSun" charset="0"/>
                <a:cs typeface="SimSun" charset="0"/>
              </a:rPr>
              <a:t>(</a:t>
            </a:r>
            <a:r>
              <a:rPr lang="mn-MN" altLang="zh-CN" sz="2800">
                <a:latin typeface="Arial" charset="0"/>
                <a:ea typeface="SimSun" charset="0"/>
                <a:cs typeface="SimSun" charset="0"/>
              </a:rPr>
              <a:t>Тэрс үзэл</a:t>
            </a:r>
            <a:r>
              <a:rPr lang="en-US" altLang="zh-CN" sz="2800">
                <a:latin typeface="Arial" charset="0"/>
                <a:ea typeface="SimSun" charset="0"/>
                <a:cs typeface="SimSun" charset="0"/>
              </a:rPr>
              <a:t>)</a:t>
            </a:r>
            <a:endParaRPr lang="en-US" sz="2800">
              <a:latin typeface="Arial" charset="0"/>
              <a:cs typeface="Times New Roman" charset="0"/>
            </a:endParaRPr>
          </a:p>
          <a:p>
            <a:pPr marL="609600" indent="-609600" eaLnBrk="1" hangingPunct="1">
              <a:lnSpc>
                <a:spcPct val="80000"/>
              </a:lnSpc>
            </a:pPr>
            <a:r>
              <a:rPr lang="mn-MN" altLang="zh-CN" sz="2800">
                <a:latin typeface="Arial" charset="0"/>
                <a:ea typeface="SimSun" charset="0"/>
                <a:cs typeface="SimSun" charset="0"/>
              </a:rPr>
              <a:t>Тэрээр Колоссайн асуудлуудад хариу бичин Тухикаар дамжуулж захиагаа илгээсэн. </a:t>
            </a:r>
          </a:p>
          <a:p>
            <a:pPr marL="609600" indent="-609600" eaLnBrk="1" hangingPunct="1">
              <a:lnSpc>
                <a:spcPct val="80000"/>
              </a:lnSpc>
            </a:pPr>
            <a:r>
              <a:rPr lang="mn-MN" sz="2800">
                <a:latin typeface="Arial" charset="0"/>
                <a:cs typeface="Times New Roman" charset="0"/>
              </a:rPr>
              <a:t>Тэрээр Онесимыг Тухикийн хамт явуулж </a:t>
            </a:r>
            <a:r>
              <a:rPr lang="mn-MN" sz="2800" b="1" u="sng">
                <a:latin typeface="Arial" charset="0"/>
                <a:cs typeface="Times New Roman" charset="0"/>
              </a:rPr>
              <a:t>Филемоныхонд</a:t>
            </a:r>
            <a:r>
              <a:rPr lang="mn-MN" sz="2800">
                <a:latin typeface="Arial" charset="0"/>
                <a:cs typeface="Times New Roman" charset="0"/>
              </a:rPr>
              <a:t> хандан бичсэн захидлаа өгч илгээв. </a:t>
            </a:r>
          </a:p>
          <a:p>
            <a:pPr marL="609600" indent="-609600" eaLnBrk="1" hangingPunct="1">
              <a:lnSpc>
                <a:spcPct val="80000"/>
              </a:lnSpc>
            </a:pPr>
            <a:r>
              <a:rPr lang="mn-MN" sz="2800">
                <a:latin typeface="Arial" charset="0"/>
                <a:cs typeface="Times New Roman" charset="0"/>
              </a:rPr>
              <a:t>Мөн тэрээр Бага Ази дахь харь үндэстнүүдэд хандаж захидал бичсэн. </a:t>
            </a:r>
            <a:r>
              <a:rPr lang="en-US" altLang="zh-CN" sz="2800">
                <a:latin typeface="Arial" charset="0"/>
                <a:ea typeface="SimSun" charset="0"/>
                <a:cs typeface="SimSun" charset="0"/>
              </a:rPr>
              <a:t>(</a:t>
            </a:r>
            <a:r>
              <a:rPr lang="mn-MN" altLang="zh-CN" sz="2800">
                <a:latin typeface="Arial" charset="0"/>
                <a:ea typeface="SimSun" charset="0"/>
                <a:cs typeface="SimSun" charset="0"/>
              </a:rPr>
              <a:t>Ж/нь</a:t>
            </a:r>
            <a:r>
              <a:rPr lang="en-US" altLang="zh-CN" sz="2800">
                <a:latin typeface="Arial" charset="0"/>
                <a:ea typeface="SimSun" charset="0"/>
                <a:cs typeface="SimSun" charset="0"/>
              </a:rPr>
              <a:t>. </a:t>
            </a:r>
            <a:r>
              <a:rPr lang="mn-MN" altLang="zh-CN" sz="2800" b="1" u="sng">
                <a:latin typeface="Arial" charset="0"/>
                <a:ea typeface="SimSun" charset="0"/>
                <a:cs typeface="SimSun" charset="0"/>
              </a:rPr>
              <a:t>Эфэс</a:t>
            </a:r>
            <a:r>
              <a:rPr lang="en-US" altLang="zh-CN" sz="2800">
                <a:latin typeface="Arial" charset="0"/>
                <a:ea typeface="SimSun" charset="0"/>
                <a:cs typeface="SimSun" charset="0"/>
              </a:rPr>
              <a:t>)</a:t>
            </a:r>
            <a:endParaRPr lang="en-US" sz="2800">
              <a:latin typeface="Arial" charset="0"/>
              <a:ea typeface="SimSun" charset="0"/>
              <a:cs typeface="SimSun" charset="0"/>
            </a:endParaRPr>
          </a:p>
        </p:txBody>
      </p:sp>
      <p:sp>
        <p:nvSpPr>
          <p:cNvPr id="23555" name="Text Box 5"/>
          <p:cNvSpPr txBox="1">
            <a:spLocks noChangeArrowheads="1"/>
          </p:cNvSpPr>
          <p:nvPr/>
        </p:nvSpPr>
        <p:spPr bwMode="auto">
          <a:xfrm>
            <a:off x="304800" y="152400"/>
            <a:ext cx="8610600" cy="1323975"/>
          </a:xfrm>
          <a:prstGeom prst="rect">
            <a:avLst/>
          </a:prstGeom>
          <a:solidFill>
            <a:srgbClr val="E8B21A">
              <a:alpha val="50195"/>
            </a:srgbClr>
          </a:solidFill>
          <a:ln w="12700">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Times New Roman" charset="0"/>
              </a:defRPr>
            </a:lvl1pPr>
            <a:lvl2pPr marL="37931725" indent="-37474525" eaLnBrk="0" hangingPunct="0">
              <a:defRPr sz="2400">
                <a:solidFill>
                  <a:schemeClr val="tx1"/>
                </a:solidFill>
                <a:latin typeface="Arial" charset="0"/>
                <a:ea typeface="Times New Roman" charset="0"/>
                <a:cs typeface="Times New Roman" charset="0"/>
              </a:defRPr>
            </a:lvl2pPr>
            <a:lvl3pPr eaLnBrk="0" hangingPunct="0">
              <a:defRPr sz="2400">
                <a:solidFill>
                  <a:schemeClr val="tx1"/>
                </a:solidFill>
                <a:latin typeface="Arial" charset="0"/>
                <a:ea typeface="Times New Roman" charset="0"/>
                <a:cs typeface="Times New Roman" charset="0"/>
              </a:defRPr>
            </a:lvl3pPr>
            <a:lvl4pPr eaLnBrk="0" hangingPunct="0">
              <a:defRPr sz="2400">
                <a:solidFill>
                  <a:schemeClr val="tx1"/>
                </a:solidFill>
                <a:latin typeface="Arial" charset="0"/>
                <a:ea typeface="Times New Roman" charset="0"/>
                <a:cs typeface="Times New Roman" charset="0"/>
              </a:defRPr>
            </a:lvl4pPr>
            <a:lvl5pPr eaLnBrk="0" hangingPunct="0">
              <a:defRPr sz="2400">
                <a:solidFill>
                  <a:schemeClr val="tx1"/>
                </a:solidFill>
                <a:latin typeface="Arial" charset="0"/>
                <a:ea typeface="Times New Roman" charset="0"/>
                <a:cs typeface="Times New Roman" charset="0"/>
              </a:defRPr>
            </a:lvl5pPr>
            <a:lvl6pPr marL="457200" eaLnBrk="0" fontAlgn="base" hangingPunct="0">
              <a:spcBef>
                <a:spcPct val="0"/>
              </a:spcBef>
              <a:spcAft>
                <a:spcPct val="0"/>
              </a:spcAft>
              <a:defRPr sz="2400">
                <a:solidFill>
                  <a:schemeClr val="tx1"/>
                </a:solidFill>
                <a:latin typeface="Arial" charset="0"/>
                <a:ea typeface="Times New Roman" charset="0"/>
                <a:cs typeface="Times New Roman" charset="0"/>
              </a:defRPr>
            </a:lvl6pPr>
            <a:lvl7pPr marL="914400" eaLnBrk="0" fontAlgn="base" hangingPunct="0">
              <a:spcBef>
                <a:spcPct val="0"/>
              </a:spcBef>
              <a:spcAft>
                <a:spcPct val="0"/>
              </a:spcAft>
              <a:defRPr sz="2400">
                <a:solidFill>
                  <a:schemeClr val="tx1"/>
                </a:solidFill>
                <a:latin typeface="Arial" charset="0"/>
                <a:ea typeface="Times New Roman" charset="0"/>
                <a:cs typeface="Times New Roman" charset="0"/>
              </a:defRPr>
            </a:lvl7pPr>
            <a:lvl8pPr marL="1371600" eaLnBrk="0" fontAlgn="base" hangingPunct="0">
              <a:spcBef>
                <a:spcPct val="0"/>
              </a:spcBef>
              <a:spcAft>
                <a:spcPct val="0"/>
              </a:spcAft>
              <a:defRPr sz="2400">
                <a:solidFill>
                  <a:schemeClr val="tx1"/>
                </a:solidFill>
                <a:latin typeface="Arial" charset="0"/>
                <a:ea typeface="Times New Roman" charset="0"/>
                <a:cs typeface="Times New Roman" charset="0"/>
              </a:defRPr>
            </a:lvl8pPr>
            <a:lvl9pPr marL="1828800" eaLnBrk="0" fontAlgn="base" hangingPunct="0">
              <a:spcBef>
                <a:spcPct val="0"/>
              </a:spcBef>
              <a:spcAft>
                <a:spcPct val="0"/>
              </a:spcAft>
              <a:defRPr sz="2400">
                <a:solidFill>
                  <a:schemeClr val="tx1"/>
                </a:solidFill>
                <a:latin typeface="Arial" charset="0"/>
                <a:ea typeface="Times New Roman" charset="0"/>
                <a:cs typeface="Times New Roman" charset="0"/>
              </a:defRPr>
            </a:lvl9pPr>
          </a:lstStyle>
          <a:p>
            <a:pPr eaLnBrk="1" hangingPunct="1">
              <a:spcBef>
                <a:spcPct val="50000"/>
              </a:spcBef>
            </a:pPr>
            <a:r>
              <a:rPr lang="mn-MN" sz="4000" b="1"/>
              <a:t>Шоронгийн захидлуудын бичигдсэн тохиолдол</a:t>
            </a:r>
            <a:endParaRPr lang="en-GB" sz="4000" b="1"/>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 calcmode="lin" valueType="num">
                                      <p:cBhvr additive="base">
                                        <p:cTn id="7" dur="500" fill="hold"/>
                                        <p:tgtEl>
                                          <p:spTgt spid="1843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843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8435">
                                            <p:txEl>
                                              <p:pRg st="1" end="1"/>
                                            </p:txEl>
                                          </p:spTgt>
                                        </p:tgtEl>
                                        <p:attrNameLst>
                                          <p:attrName>style.visibility</p:attrName>
                                        </p:attrNameLst>
                                      </p:cBhvr>
                                      <p:to>
                                        <p:strVal val="visible"/>
                                      </p:to>
                                    </p:set>
                                    <p:anim calcmode="lin" valueType="num">
                                      <p:cBhvr additive="base">
                                        <p:cTn id="13" dur="500" fill="hold"/>
                                        <p:tgtEl>
                                          <p:spTgt spid="1843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843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8435">
                                            <p:txEl>
                                              <p:pRg st="2" end="2"/>
                                            </p:txEl>
                                          </p:spTgt>
                                        </p:tgtEl>
                                        <p:attrNameLst>
                                          <p:attrName>style.visibility</p:attrName>
                                        </p:attrNameLst>
                                      </p:cBhvr>
                                      <p:to>
                                        <p:strVal val="visible"/>
                                      </p:to>
                                    </p:set>
                                    <p:anim calcmode="lin" valueType="num">
                                      <p:cBhvr additive="base">
                                        <p:cTn id="19" dur="500" fill="hold"/>
                                        <p:tgtEl>
                                          <p:spTgt spid="1843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843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8435">
                                            <p:txEl>
                                              <p:pRg st="3" end="3"/>
                                            </p:txEl>
                                          </p:spTgt>
                                        </p:tgtEl>
                                        <p:attrNameLst>
                                          <p:attrName>style.visibility</p:attrName>
                                        </p:attrNameLst>
                                      </p:cBhvr>
                                      <p:to>
                                        <p:strVal val="visible"/>
                                      </p:to>
                                    </p:set>
                                    <p:anim calcmode="lin" valueType="num">
                                      <p:cBhvr additive="base">
                                        <p:cTn id="25" dur="500" fill="hold"/>
                                        <p:tgtEl>
                                          <p:spTgt spid="1843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843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8435">
                                            <p:txEl>
                                              <p:pRg st="4" end="4"/>
                                            </p:txEl>
                                          </p:spTgt>
                                        </p:tgtEl>
                                        <p:attrNameLst>
                                          <p:attrName>style.visibility</p:attrName>
                                        </p:attrNameLst>
                                      </p:cBhvr>
                                      <p:to>
                                        <p:strVal val="visible"/>
                                      </p:to>
                                    </p:set>
                                    <p:anim calcmode="lin" valueType="num">
                                      <p:cBhvr additive="base">
                                        <p:cTn id="31" dur="500" fill="hold"/>
                                        <p:tgtEl>
                                          <p:spTgt spid="18435">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843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8435">
                                            <p:txEl>
                                              <p:pRg st="5" end="5"/>
                                            </p:txEl>
                                          </p:spTgt>
                                        </p:tgtEl>
                                        <p:attrNameLst>
                                          <p:attrName>style.visibility</p:attrName>
                                        </p:attrNameLst>
                                      </p:cBhvr>
                                      <p:to>
                                        <p:strVal val="visible"/>
                                      </p:to>
                                    </p:set>
                                    <p:anim calcmode="lin" valueType="num">
                                      <p:cBhvr additive="base">
                                        <p:cTn id="37" dur="500" fill="hold"/>
                                        <p:tgtEl>
                                          <p:spTgt spid="18435">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8435">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19459" name="Rectangle 3"/>
          <p:cNvSpPr>
            <a:spLocks noGrp="1" noChangeArrowheads="1"/>
          </p:cNvSpPr>
          <p:nvPr>
            <p:ph type="body" idx="1"/>
          </p:nvPr>
        </p:nvSpPr>
        <p:spPr>
          <a:xfrm>
            <a:off x="685800" y="1371600"/>
            <a:ext cx="7772400" cy="4800600"/>
          </a:xfrm>
        </p:spPr>
        <p:txBody>
          <a:bodyPr/>
          <a:lstStyle/>
          <a:p>
            <a:pPr marL="609600" indent="-609600" eaLnBrk="1" hangingPunct="1"/>
            <a:r>
              <a:rPr lang="mn-MN" sz="2800">
                <a:latin typeface="Arial" charset="0"/>
                <a:cs typeface="Times New Roman" charset="0"/>
              </a:rPr>
              <a:t>Пууль шоронд хоригдсоор..</a:t>
            </a:r>
            <a:endParaRPr lang="en-US" sz="2800">
              <a:latin typeface="Arial" charset="0"/>
              <a:cs typeface="Times New Roman" charset="0"/>
            </a:endParaRPr>
          </a:p>
          <a:p>
            <a:pPr marL="609600" indent="-609600" eaLnBrk="1" hangingPunct="1"/>
            <a:r>
              <a:rPr lang="mn-MN" sz="2800">
                <a:latin typeface="Arial" charset="0"/>
                <a:cs typeface="Times New Roman" charset="0"/>
              </a:rPr>
              <a:t>Филиппойн сүм Эпафродитыг Пуульд үйлчлүүлэхээр илгээв. </a:t>
            </a:r>
          </a:p>
          <a:p>
            <a:pPr marL="609600" indent="-609600" eaLnBrk="1" hangingPunct="1"/>
            <a:r>
              <a:rPr lang="mn-MN" sz="2800">
                <a:latin typeface="Arial" charset="0"/>
                <a:cs typeface="Times New Roman" charset="0"/>
              </a:rPr>
              <a:t>Пууль Филиппойн сүмийн доторх асуудлууд болох гадны эсэргүүцэл, дотоод эв нэгдэлгүй байдлын талаар түүнээс олж мэдэв.</a:t>
            </a:r>
          </a:p>
          <a:p>
            <a:pPr marL="609600" indent="-609600" eaLnBrk="1" hangingPunct="1"/>
            <a:r>
              <a:rPr lang="mn-MN" sz="2800">
                <a:latin typeface="Arial" charset="0"/>
                <a:cs typeface="Times New Roman" charset="0"/>
              </a:rPr>
              <a:t>Эпафродит хүндээр өвчилсэн. </a:t>
            </a:r>
          </a:p>
          <a:p>
            <a:pPr marL="609600" indent="-609600" eaLnBrk="1" hangingPunct="1"/>
            <a:r>
              <a:rPr lang="mn-MN" sz="2800">
                <a:latin typeface="Arial" charset="0"/>
                <a:cs typeface="Times New Roman" charset="0"/>
              </a:rPr>
              <a:t>Пууль Филиппойн сүмүүдийн асуудлыг хөндөж бичсэн захидлаа түүнд өгч илгээв.</a:t>
            </a:r>
            <a:endParaRPr lang="en-US" sz="2800">
              <a:latin typeface="Arial" charset="0"/>
              <a:cs typeface="Times New Roman" charset="0"/>
            </a:endParaRPr>
          </a:p>
        </p:txBody>
      </p:sp>
      <p:sp>
        <p:nvSpPr>
          <p:cNvPr id="24579" name="Text Box 5"/>
          <p:cNvSpPr txBox="1">
            <a:spLocks noChangeArrowheads="1"/>
          </p:cNvSpPr>
          <p:nvPr/>
        </p:nvSpPr>
        <p:spPr bwMode="auto">
          <a:xfrm>
            <a:off x="609600" y="533400"/>
            <a:ext cx="4724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Times New Roman" charset="0"/>
              </a:defRPr>
            </a:lvl1pPr>
            <a:lvl2pPr marL="37931725" indent="-37474525" eaLnBrk="0" hangingPunct="0">
              <a:defRPr sz="2400">
                <a:solidFill>
                  <a:schemeClr val="tx1"/>
                </a:solidFill>
                <a:latin typeface="Arial" charset="0"/>
                <a:ea typeface="Times New Roman" charset="0"/>
                <a:cs typeface="Times New Roman" charset="0"/>
              </a:defRPr>
            </a:lvl2pPr>
            <a:lvl3pPr eaLnBrk="0" hangingPunct="0">
              <a:defRPr sz="2400">
                <a:solidFill>
                  <a:schemeClr val="tx1"/>
                </a:solidFill>
                <a:latin typeface="Arial" charset="0"/>
                <a:ea typeface="Times New Roman" charset="0"/>
                <a:cs typeface="Times New Roman" charset="0"/>
              </a:defRPr>
            </a:lvl3pPr>
            <a:lvl4pPr eaLnBrk="0" hangingPunct="0">
              <a:defRPr sz="2400">
                <a:solidFill>
                  <a:schemeClr val="tx1"/>
                </a:solidFill>
                <a:latin typeface="Arial" charset="0"/>
                <a:ea typeface="Times New Roman" charset="0"/>
                <a:cs typeface="Times New Roman" charset="0"/>
              </a:defRPr>
            </a:lvl4pPr>
            <a:lvl5pPr eaLnBrk="0" hangingPunct="0">
              <a:defRPr sz="2400">
                <a:solidFill>
                  <a:schemeClr val="tx1"/>
                </a:solidFill>
                <a:latin typeface="Arial" charset="0"/>
                <a:ea typeface="Times New Roman" charset="0"/>
                <a:cs typeface="Times New Roman" charset="0"/>
              </a:defRPr>
            </a:lvl5pPr>
            <a:lvl6pPr marL="457200" eaLnBrk="0" fontAlgn="base" hangingPunct="0">
              <a:spcBef>
                <a:spcPct val="0"/>
              </a:spcBef>
              <a:spcAft>
                <a:spcPct val="0"/>
              </a:spcAft>
              <a:defRPr sz="2400">
                <a:solidFill>
                  <a:schemeClr val="tx1"/>
                </a:solidFill>
                <a:latin typeface="Arial" charset="0"/>
                <a:ea typeface="Times New Roman" charset="0"/>
                <a:cs typeface="Times New Roman" charset="0"/>
              </a:defRPr>
            </a:lvl6pPr>
            <a:lvl7pPr marL="914400" eaLnBrk="0" fontAlgn="base" hangingPunct="0">
              <a:spcBef>
                <a:spcPct val="0"/>
              </a:spcBef>
              <a:spcAft>
                <a:spcPct val="0"/>
              </a:spcAft>
              <a:defRPr sz="2400">
                <a:solidFill>
                  <a:schemeClr val="tx1"/>
                </a:solidFill>
                <a:latin typeface="Arial" charset="0"/>
                <a:ea typeface="Times New Roman" charset="0"/>
                <a:cs typeface="Times New Roman" charset="0"/>
              </a:defRPr>
            </a:lvl7pPr>
            <a:lvl8pPr marL="1371600" eaLnBrk="0" fontAlgn="base" hangingPunct="0">
              <a:spcBef>
                <a:spcPct val="0"/>
              </a:spcBef>
              <a:spcAft>
                <a:spcPct val="0"/>
              </a:spcAft>
              <a:defRPr sz="2400">
                <a:solidFill>
                  <a:schemeClr val="tx1"/>
                </a:solidFill>
                <a:latin typeface="Arial" charset="0"/>
                <a:ea typeface="Times New Roman" charset="0"/>
                <a:cs typeface="Times New Roman" charset="0"/>
              </a:defRPr>
            </a:lvl8pPr>
            <a:lvl9pPr marL="1828800" eaLnBrk="0" fontAlgn="base" hangingPunct="0">
              <a:spcBef>
                <a:spcPct val="0"/>
              </a:spcBef>
              <a:spcAft>
                <a:spcPct val="0"/>
              </a:spcAft>
              <a:defRPr sz="2400">
                <a:solidFill>
                  <a:schemeClr val="tx1"/>
                </a:solidFill>
                <a:latin typeface="Arial" charset="0"/>
                <a:ea typeface="Times New Roman" charset="0"/>
                <a:cs typeface="Times New Roman" charset="0"/>
              </a:defRPr>
            </a:lvl9pPr>
          </a:lstStyle>
          <a:p>
            <a:pPr eaLnBrk="1" hangingPunct="1">
              <a:spcBef>
                <a:spcPct val="50000"/>
              </a:spcBef>
            </a:pPr>
            <a:r>
              <a:rPr lang="mn-MN" sz="2800" b="1"/>
              <a:t>Хэдэн сарын дараа . . .</a:t>
            </a:r>
            <a:endParaRPr lang="en-GB" sz="2800" b="1"/>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 calcmode="lin" valueType="num">
                                      <p:cBhvr additive="base">
                                        <p:cTn id="7" dur="500" fill="hold"/>
                                        <p:tgtEl>
                                          <p:spTgt spid="1945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945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9459">
                                            <p:txEl>
                                              <p:pRg st="1" end="1"/>
                                            </p:txEl>
                                          </p:spTgt>
                                        </p:tgtEl>
                                        <p:attrNameLst>
                                          <p:attrName>style.visibility</p:attrName>
                                        </p:attrNameLst>
                                      </p:cBhvr>
                                      <p:to>
                                        <p:strVal val="visible"/>
                                      </p:to>
                                    </p:set>
                                    <p:anim calcmode="lin" valueType="num">
                                      <p:cBhvr additive="base">
                                        <p:cTn id="13" dur="500" fill="hold"/>
                                        <p:tgtEl>
                                          <p:spTgt spid="1945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945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9459">
                                            <p:txEl>
                                              <p:pRg st="2" end="2"/>
                                            </p:txEl>
                                          </p:spTgt>
                                        </p:tgtEl>
                                        <p:attrNameLst>
                                          <p:attrName>style.visibility</p:attrName>
                                        </p:attrNameLst>
                                      </p:cBhvr>
                                      <p:to>
                                        <p:strVal val="visible"/>
                                      </p:to>
                                    </p:set>
                                    <p:anim calcmode="lin" valueType="num">
                                      <p:cBhvr additive="base">
                                        <p:cTn id="19" dur="500" fill="hold"/>
                                        <p:tgtEl>
                                          <p:spTgt spid="1945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945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9459">
                                            <p:txEl>
                                              <p:pRg st="3" end="3"/>
                                            </p:txEl>
                                          </p:spTgt>
                                        </p:tgtEl>
                                        <p:attrNameLst>
                                          <p:attrName>style.visibility</p:attrName>
                                        </p:attrNameLst>
                                      </p:cBhvr>
                                      <p:to>
                                        <p:strVal val="visible"/>
                                      </p:to>
                                    </p:set>
                                    <p:anim calcmode="lin" valueType="num">
                                      <p:cBhvr additive="base">
                                        <p:cTn id="25" dur="500" fill="hold"/>
                                        <p:tgtEl>
                                          <p:spTgt spid="1945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945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9459">
                                            <p:txEl>
                                              <p:pRg st="4" end="4"/>
                                            </p:txEl>
                                          </p:spTgt>
                                        </p:tgtEl>
                                        <p:attrNameLst>
                                          <p:attrName>style.visibility</p:attrName>
                                        </p:attrNameLst>
                                      </p:cBhvr>
                                      <p:to>
                                        <p:strVal val="visible"/>
                                      </p:to>
                                    </p:set>
                                    <p:anim calcmode="lin" valueType="num">
                                      <p:cBhvr additive="base">
                                        <p:cTn id="31" dur="500" fill="hold"/>
                                        <p:tgtEl>
                                          <p:spTgt spid="19459">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9459">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1447800" y="152400"/>
            <a:ext cx="6248400" cy="990600"/>
          </a:xfrm>
          <a:prstGeom prst="rect">
            <a:avLst/>
          </a:prstGeom>
          <a:solidFill>
            <a:srgbClr val="E8B21A">
              <a:alpha val="50195"/>
            </a:srgbClr>
          </a:solidFill>
          <a:ln w="12700">
            <a:solidFill>
              <a:schemeClr val="tx1"/>
            </a:solidFill>
            <a:miter lim="800000"/>
            <a:headEnd/>
            <a:tailEnd/>
          </a:ln>
        </p:spPr>
        <p:txBody>
          <a:bodyPr anchor="ctr"/>
          <a:lstStyle/>
          <a:p>
            <a:pPr algn="ctr"/>
            <a:r>
              <a:rPr lang="mn-MN" sz="4400" b="1">
                <a:solidFill>
                  <a:schemeClr val="tx2"/>
                </a:solidFill>
              </a:rPr>
              <a:t>Эфэс</a:t>
            </a:r>
            <a:endParaRPr lang="en-US" sz="4400" b="1">
              <a:solidFill>
                <a:schemeClr val="tx2"/>
              </a:solidFill>
            </a:endParaRPr>
          </a:p>
        </p:txBody>
      </p:sp>
      <p:sp>
        <p:nvSpPr>
          <p:cNvPr id="14339" name="Text Box 3"/>
          <p:cNvSpPr txBox="1">
            <a:spLocks noChangeArrowheads="1"/>
          </p:cNvSpPr>
          <p:nvPr/>
        </p:nvSpPr>
        <p:spPr bwMode="auto">
          <a:xfrm>
            <a:off x="609600" y="5256213"/>
            <a:ext cx="85344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a:spAutoFit/>
          </a:bodyPr>
          <a:lstStyle>
            <a:lvl1pPr marL="452438" indent="-452438" eaLnBrk="0" hangingPunct="0">
              <a:defRPr sz="2400">
                <a:solidFill>
                  <a:schemeClr val="tx1"/>
                </a:solidFill>
                <a:latin typeface="Arial" charset="0"/>
                <a:ea typeface="ＭＳ Ｐゴシック" charset="0"/>
                <a:cs typeface="Times New Roman" charset="0"/>
              </a:defRPr>
            </a:lvl1pPr>
            <a:lvl2pPr marL="37931725" indent="-37474525" eaLnBrk="0" hangingPunct="0">
              <a:defRPr sz="2400">
                <a:solidFill>
                  <a:schemeClr val="tx1"/>
                </a:solidFill>
                <a:latin typeface="Arial" charset="0"/>
                <a:ea typeface="Times New Roman" charset="0"/>
                <a:cs typeface="Times New Roman" charset="0"/>
              </a:defRPr>
            </a:lvl2pPr>
            <a:lvl3pPr eaLnBrk="0" hangingPunct="0">
              <a:defRPr sz="2400">
                <a:solidFill>
                  <a:schemeClr val="tx1"/>
                </a:solidFill>
                <a:latin typeface="Arial" charset="0"/>
                <a:ea typeface="Times New Roman" charset="0"/>
                <a:cs typeface="Times New Roman" charset="0"/>
              </a:defRPr>
            </a:lvl3pPr>
            <a:lvl4pPr eaLnBrk="0" hangingPunct="0">
              <a:defRPr sz="2400">
                <a:solidFill>
                  <a:schemeClr val="tx1"/>
                </a:solidFill>
                <a:latin typeface="Arial" charset="0"/>
                <a:ea typeface="Times New Roman" charset="0"/>
                <a:cs typeface="Times New Roman" charset="0"/>
              </a:defRPr>
            </a:lvl4pPr>
            <a:lvl5pPr eaLnBrk="0" hangingPunct="0">
              <a:defRPr sz="2400">
                <a:solidFill>
                  <a:schemeClr val="tx1"/>
                </a:solidFill>
                <a:latin typeface="Arial" charset="0"/>
                <a:ea typeface="Times New Roman" charset="0"/>
                <a:cs typeface="Times New Roman" charset="0"/>
              </a:defRPr>
            </a:lvl5pPr>
            <a:lvl6pPr marL="457200" eaLnBrk="0" fontAlgn="base" hangingPunct="0">
              <a:spcBef>
                <a:spcPct val="0"/>
              </a:spcBef>
              <a:spcAft>
                <a:spcPct val="0"/>
              </a:spcAft>
              <a:defRPr sz="2400">
                <a:solidFill>
                  <a:schemeClr val="tx1"/>
                </a:solidFill>
                <a:latin typeface="Arial" charset="0"/>
                <a:ea typeface="Times New Roman" charset="0"/>
                <a:cs typeface="Times New Roman" charset="0"/>
              </a:defRPr>
            </a:lvl6pPr>
            <a:lvl7pPr marL="914400" eaLnBrk="0" fontAlgn="base" hangingPunct="0">
              <a:spcBef>
                <a:spcPct val="0"/>
              </a:spcBef>
              <a:spcAft>
                <a:spcPct val="0"/>
              </a:spcAft>
              <a:defRPr sz="2400">
                <a:solidFill>
                  <a:schemeClr val="tx1"/>
                </a:solidFill>
                <a:latin typeface="Arial" charset="0"/>
                <a:ea typeface="Times New Roman" charset="0"/>
                <a:cs typeface="Times New Roman" charset="0"/>
              </a:defRPr>
            </a:lvl7pPr>
            <a:lvl8pPr marL="1371600" eaLnBrk="0" fontAlgn="base" hangingPunct="0">
              <a:spcBef>
                <a:spcPct val="0"/>
              </a:spcBef>
              <a:spcAft>
                <a:spcPct val="0"/>
              </a:spcAft>
              <a:defRPr sz="2400">
                <a:solidFill>
                  <a:schemeClr val="tx1"/>
                </a:solidFill>
                <a:latin typeface="Arial" charset="0"/>
                <a:ea typeface="Times New Roman" charset="0"/>
                <a:cs typeface="Times New Roman" charset="0"/>
              </a:defRPr>
            </a:lvl8pPr>
            <a:lvl9pPr marL="1828800" eaLnBrk="0" fontAlgn="base" hangingPunct="0">
              <a:spcBef>
                <a:spcPct val="0"/>
              </a:spcBef>
              <a:spcAft>
                <a:spcPct val="0"/>
              </a:spcAft>
              <a:defRPr sz="2400">
                <a:solidFill>
                  <a:schemeClr val="tx1"/>
                </a:solidFill>
                <a:latin typeface="Arial" charset="0"/>
                <a:ea typeface="Times New Roman" charset="0"/>
                <a:cs typeface="Times New Roman" charset="0"/>
              </a:defRPr>
            </a:lvl9pPr>
          </a:lstStyle>
          <a:p>
            <a:pPr eaLnBrk="1" hangingPunct="1">
              <a:buFontTx/>
              <a:buChar char="•"/>
            </a:pPr>
            <a:r>
              <a:rPr lang="mn-MN" sz="2800"/>
              <a:t>Пууль </a:t>
            </a:r>
            <a:r>
              <a:rPr lang="en-US" sz="2800"/>
              <a:t>1:1</a:t>
            </a:r>
            <a:r>
              <a:rPr lang="mn-MN" sz="2800"/>
              <a:t>, </a:t>
            </a:r>
            <a:r>
              <a:rPr lang="en-US" sz="2800"/>
              <a:t>3:1</a:t>
            </a:r>
            <a:r>
              <a:rPr lang="mn-MN" sz="2800"/>
              <a:t>-ийн зохиогчоор тодорсон.</a:t>
            </a:r>
            <a:endParaRPr lang="en-US" sz="2800"/>
          </a:p>
          <a:p>
            <a:pPr eaLnBrk="1" hangingPunct="1">
              <a:buFontTx/>
              <a:buChar char="•"/>
            </a:pPr>
            <a:r>
              <a:rPr lang="mn-MN" sz="2800"/>
              <a:t>Хэлбэр, агуулга нь Пуулийн бичсэн захидлуудтай төстэй.</a:t>
            </a:r>
            <a:r>
              <a:rPr lang="mn-MN"/>
              <a:t> </a:t>
            </a:r>
            <a:endParaRPr lang="en-US"/>
          </a:p>
          <a:p>
            <a:pPr eaLnBrk="1" hangingPunct="1">
              <a:buFontTx/>
              <a:buChar char="•"/>
            </a:pPr>
            <a:endParaRPr lang="en-US" sz="2800">
              <a:solidFill>
                <a:srgbClr val="DC7A3E"/>
              </a:solidFill>
            </a:endParaRPr>
          </a:p>
        </p:txBody>
      </p:sp>
      <p:sp>
        <p:nvSpPr>
          <p:cNvPr id="14341" name="Text Box 5"/>
          <p:cNvSpPr txBox="1">
            <a:spLocks noChangeArrowheads="1"/>
          </p:cNvSpPr>
          <p:nvPr/>
        </p:nvSpPr>
        <p:spPr bwMode="auto">
          <a:xfrm>
            <a:off x="609600" y="4814888"/>
            <a:ext cx="298608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Arial" charset="0"/>
                <a:ea typeface="ＭＳ Ｐゴシック" charset="0"/>
                <a:cs typeface="Times New Roman" charset="0"/>
              </a:defRPr>
            </a:lvl1pPr>
            <a:lvl2pPr marL="37931725" indent="-37474525" eaLnBrk="0" hangingPunct="0">
              <a:defRPr sz="2400">
                <a:solidFill>
                  <a:schemeClr val="tx1"/>
                </a:solidFill>
                <a:latin typeface="Arial" charset="0"/>
                <a:ea typeface="Times New Roman" charset="0"/>
                <a:cs typeface="Times New Roman" charset="0"/>
              </a:defRPr>
            </a:lvl2pPr>
            <a:lvl3pPr eaLnBrk="0" hangingPunct="0">
              <a:defRPr sz="2400">
                <a:solidFill>
                  <a:schemeClr val="tx1"/>
                </a:solidFill>
                <a:latin typeface="Arial" charset="0"/>
                <a:ea typeface="Times New Roman" charset="0"/>
                <a:cs typeface="Times New Roman" charset="0"/>
              </a:defRPr>
            </a:lvl3pPr>
            <a:lvl4pPr eaLnBrk="0" hangingPunct="0">
              <a:defRPr sz="2400">
                <a:solidFill>
                  <a:schemeClr val="tx1"/>
                </a:solidFill>
                <a:latin typeface="Arial" charset="0"/>
                <a:ea typeface="Times New Roman" charset="0"/>
                <a:cs typeface="Times New Roman" charset="0"/>
              </a:defRPr>
            </a:lvl4pPr>
            <a:lvl5pPr eaLnBrk="0" hangingPunct="0">
              <a:defRPr sz="2400">
                <a:solidFill>
                  <a:schemeClr val="tx1"/>
                </a:solidFill>
                <a:latin typeface="Arial" charset="0"/>
                <a:ea typeface="Times New Roman" charset="0"/>
                <a:cs typeface="Times New Roman" charset="0"/>
              </a:defRPr>
            </a:lvl5pPr>
            <a:lvl6pPr marL="457200" eaLnBrk="0" fontAlgn="base" hangingPunct="0">
              <a:spcBef>
                <a:spcPct val="0"/>
              </a:spcBef>
              <a:spcAft>
                <a:spcPct val="0"/>
              </a:spcAft>
              <a:defRPr sz="2400">
                <a:solidFill>
                  <a:schemeClr val="tx1"/>
                </a:solidFill>
                <a:latin typeface="Arial" charset="0"/>
                <a:ea typeface="Times New Roman" charset="0"/>
                <a:cs typeface="Times New Roman" charset="0"/>
              </a:defRPr>
            </a:lvl6pPr>
            <a:lvl7pPr marL="914400" eaLnBrk="0" fontAlgn="base" hangingPunct="0">
              <a:spcBef>
                <a:spcPct val="0"/>
              </a:spcBef>
              <a:spcAft>
                <a:spcPct val="0"/>
              </a:spcAft>
              <a:defRPr sz="2400">
                <a:solidFill>
                  <a:schemeClr val="tx1"/>
                </a:solidFill>
                <a:latin typeface="Arial" charset="0"/>
                <a:ea typeface="Times New Roman" charset="0"/>
                <a:cs typeface="Times New Roman" charset="0"/>
              </a:defRPr>
            </a:lvl7pPr>
            <a:lvl8pPr marL="1371600" eaLnBrk="0" fontAlgn="base" hangingPunct="0">
              <a:spcBef>
                <a:spcPct val="0"/>
              </a:spcBef>
              <a:spcAft>
                <a:spcPct val="0"/>
              </a:spcAft>
              <a:defRPr sz="2400">
                <a:solidFill>
                  <a:schemeClr val="tx1"/>
                </a:solidFill>
                <a:latin typeface="Arial" charset="0"/>
                <a:ea typeface="Times New Roman" charset="0"/>
                <a:cs typeface="Times New Roman" charset="0"/>
              </a:defRPr>
            </a:lvl8pPr>
            <a:lvl9pPr marL="1828800" eaLnBrk="0" fontAlgn="base" hangingPunct="0">
              <a:spcBef>
                <a:spcPct val="0"/>
              </a:spcBef>
              <a:spcAft>
                <a:spcPct val="0"/>
              </a:spcAft>
              <a:defRPr sz="2400">
                <a:solidFill>
                  <a:schemeClr val="tx1"/>
                </a:solidFill>
                <a:latin typeface="Arial" charset="0"/>
                <a:ea typeface="Times New Roman" charset="0"/>
                <a:cs typeface="Times New Roman" charset="0"/>
              </a:defRPr>
            </a:lvl9pPr>
          </a:lstStyle>
          <a:p>
            <a:pPr eaLnBrk="1" hangingPunct="1"/>
            <a:r>
              <a:rPr lang="mn-MN" sz="2800" b="1" u="sng"/>
              <a:t>Дотоод нотолгоо</a:t>
            </a:r>
            <a:r>
              <a:rPr lang="en-US" sz="2800" b="1" u="sng"/>
              <a:t>:</a:t>
            </a:r>
          </a:p>
        </p:txBody>
      </p:sp>
      <p:sp>
        <p:nvSpPr>
          <p:cNvPr id="14342" name="Rectangle 6"/>
          <p:cNvSpPr>
            <a:spLocks noChangeArrowheads="1"/>
          </p:cNvSpPr>
          <p:nvPr/>
        </p:nvSpPr>
        <p:spPr bwMode="auto">
          <a:xfrm>
            <a:off x="609600" y="2057400"/>
            <a:ext cx="2921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p>
            <a:r>
              <a:rPr lang="mn-MN" sz="2800" b="1" u="sng"/>
              <a:t>Гадны нотолгоо</a:t>
            </a:r>
            <a:r>
              <a:rPr lang="en-US" sz="2800" b="1" u="sng"/>
              <a:t>:</a:t>
            </a:r>
          </a:p>
        </p:txBody>
      </p:sp>
      <p:sp>
        <p:nvSpPr>
          <p:cNvPr id="14343" name="Rectangle 7"/>
          <p:cNvSpPr>
            <a:spLocks noChangeArrowheads="1"/>
          </p:cNvSpPr>
          <p:nvPr/>
        </p:nvSpPr>
        <p:spPr bwMode="auto">
          <a:xfrm>
            <a:off x="609600" y="2497138"/>
            <a:ext cx="8534400" cy="222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p>
            <a:pPr marL="452438" indent="-452438">
              <a:buFontTx/>
              <a:buChar char="•"/>
            </a:pPr>
            <a:r>
              <a:rPr lang="mn-MN" sz="2800"/>
              <a:t>Эртний сүмийнхэн зохиогч нь Пууль гэдгийг ерөнхийдөө хүлээн зөвшөөрсөн. </a:t>
            </a:r>
          </a:p>
          <a:p>
            <a:pPr marL="452438" indent="-452438">
              <a:buFontTx/>
              <a:buChar char="•"/>
            </a:pPr>
            <a:r>
              <a:rPr lang="mn-MN" sz="2800"/>
              <a:t>Эрасмусын маргаан </a:t>
            </a:r>
            <a:r>
              <a:rPr lang="en-US" sz="2800"/>
              <a:t>(16</a:t>
            </a:r>
            <a:r>
              <a:rPr lang="mn-MN" sz="2800"/>
              <a:t>-р зуун</a:t>
            </a:r>
            <a:r>
              <a:rPr lang="en-US" sz="2800"/>
              <a:t>)</a:t>
            </a:r>
            <a:r>
              <a:rPr lang="mn-MN" sz="2800"/>
              <a:t>, Радикал үзэлтэй Герман сургуулиуд </a:t>
            </a:r>
            <a:r>
              <a:rPr lang="en-US" sz="2800"/>
              <a:t>(19</a:t>
            </a:r>
            <a:r>
              <a:rPr lang="mn-MN" sz="2800"/>
              <a:t>-р зуун</a:t>
            </a:r>
            <a:r>
              <a:rPr lang="en-US" sz="2800"/>
              <a:t>)</a:t>
            </a:r>
            <a:r>
              <a:rPr lang="mn-MN" sz="2800"/>
              <a:t> Пуулийн захидлын талаар хамгийн их маргадаг. </a:t>
            </a:r>
            <a:endParaRPr lang="en-US" sz="2800"/>
          </a:p>
        </p:txBody>
      </p:sp>
      <p:sp>
        <p:nvSpPr>
          <p:cNvPr id="14345" name="Text Box 9"/>
          <p:cNvSpPr txBox="1">
            <a:spLocks noChangeArrowheads="1"/>
          </p:cNvSpPr>
          <p:nvPr/>
        </p:nvSpPr>
        <p:spPr bwMode="auto">
          <a:xfrm>
            <a:off x="304800" y="1295400"/>
            <a:ext cx="2971800" cy="714375"/>
          </a:xfrm>
          <a:prstGeom prst="rect">
            <a:avLst/>
          </a:prstGeom>
          <a:solidFill>
            <a:srgbClr val="E8B21A">
              <a:alpha val="50195"/>
            </a:srgbClr>
          </a:solidFill>
          <a:ln w="12700">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Times New Roman" charset="0"/>
              </a:defRPr>
            </a:lvl1pPr>
            <a:lvl2pPr marL="37931725" indent="-37474525" eaLnBrk="0" hangingPunct="0">
              <a:defRPr sz="2400">
                <a:solidFill>
                  <a:schemeClr val="tx1"/>
                </a:solidFill>
                <a:latin typeface="Arial" charset="0"/>
                <a:ea typeface="Times New Roman" charset="0"/>
                <a:cs typeface="Times New Roman" charset="0"/>
              </a:defRPr>
            </a:lvl2pPr>
            <a:lvl3pPr eaLnBrk="0" hangingPunct="0">
              <a:defRPr sz="2400">
                <a:solidFill>
                  <a:schemeClr val="tx1"/>
                </a:solidFill>
                <a:latin typeface="Arial" charset="0"/>
                <a:ea typeface="Times New Roman" charset="0"/>
                <a:cs typeface="Times New Roman" charset="0"/>
              </a:defRPr>
            </a:lvl3pPr>
            <a:lvl4pPr eaLnBrk="0" hangingPunct="0">
              <a:defRPr sz="2400">
                <a:solidFill>
                  <a:schemeClr val="tx1"/>
                </a:solidFill>
                <a:latin typeface="Arial" charset="0"/>
                <a:ea typeface="Times New Roman" charset="0"/>
                <a:cs typeface="Times New Roman" charset="0"/>
              </a:defRPr>
            </a:lvl4pPr>
            <a:lvl5pPr eaLnBrk="0" hangingPunct="0">
              <a:defRPr sz="2400">
                <a:solidFill>
                  <a:schemeClr val="tx1"/>
                </a:solidFill>
                <a:latin typeface="Arial" charset="0"/>
                <a:ea typeface="Times New Roman" charset="0"/>
                <a:cs typeface="Times New Roman" charset="0"/>
              </a:defRPr>
            </a:lvl5pPr>
            <a:lvl6pPr marL="457200" eaLnBrk="0" fontAlgn="base" hangingPunct="0">
              <a:spcBef>
                <a:spcPct val="0"/>
              </a:spcBef>
              <a:spcAft>
                <a:spcPct val="0"/>
              </a:spcAft>
              <a:defRPr sz="2400">
                <a:solidFill>
                  <a:schemeClr val="tx1"/>
                </a:solidFill>
                <a:latin typeface="Arial" charset="0"/>
                <a:ea typeface="Times New Roman" charset="0"/>
                <a:cs typeface="Times New Roman" charset="0"/>
              </a:defRPr>
            </a:lvl6pPr>
            <a:lvl7pPr marL="914400" eaLnBrk="0" fontAlgn="base" hangingPunct="0">
              <a:spcBef>
                <a:spcPct val="0"/>
              </a:spcBef>
              <a:spcAft>
                <a:spcPct val="0"/>
              </a:spcAft>
              <a:defRPr sz="2400">
                <a:solidFill>
                  <a:schemeClr val="tx1"/>
                </a:solidFill>
                <a:latin typeface="Arial" charset="0"/>
                <a:ea typeface="Times New Roman" charset="0"/>
                <a:cs typeface="Times New Roman" charset="0"/>
              </a:defRPr>
            </a:lvl7pPr>
            <a:lvl8pPr marL="1371600" eaLnBrk="0" fontAlgn="base" hangingPunct="0">
              <a:spcBef>
                <a:spcPct val="0"/>
              </a:spcBef>
              <a:spcAft>
                <a:spcPct val="0"/>
              </a:spcAft>
              <a:defRPr sz="2400">
                <a:solidFill>
                  <a:schemeClr val="tx1"/>
                </a:solidFill>
                <a:latin typeface="Arial" charset="0"/>
                <a:ea typeface="Times New Roman" charset="0"/>
                <a:cs typeface="Times New Roman" charset="0"/>
              </a:defRPr>
            </a:lvl8pPr>
            <a:lvl9pPr marL="1828800" eaLnBrk="0" fontAlgn="base" hangingPunct="0">
              <a:spcBef>
                <a:spcPct val="0"/>
              </a:spcBef>
              <a:spcAft>
                <a:spcPct val="0"/>
              </a:spcAft>
              <a:defRPr sz="2400">
                <a:solidFill>
                  <a:schemeClr val="tx1"/>
                </a:solidFill>
                <a:latin typeface="Arial" charset="0"/>
                <a:ea typeface="Times New Roman" charset="0"/>
                <a:cs typeface="Times New Roman" charset="0"/>
              </a:defRPr>
            </a:lvl9pPr>
          </a:lstStyle>
          <a:p>
            <a:pPr eaLnBrk="1" hangingPunct="1">
              <a:spcBef>
                <a:spcPct val="50000"/>
              </a:spcBef>
            </a:pPr>
            <a:r>
              <a:rPr lang="mn-MN" sz="4000" b="1"/>
              <a:t>Зохиогч</a:t>
            </a:r>
            <a:endParaRPr lang="en-GB" sz="4000" b="1"/>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345"/>
                                        </p:tgtEl>
                                        <p:attrNameLst>
                                          <p:attrName>style.visibility</p:attrName>
                                        </p:attrNameLst>
                                      </p:cBhvr>
                                      <p:to>
                                        <p:strVal val="visible"/>
                                      </p:to>
                                    </p:set>
                                    <p:anim calcmode="lin" valueType="num">
                                      <p:cBhvr additive="base">
                                        <p:cTn id="7" dur="500" fill="hold"/>
                                        <p:tgtEl>
                                          <p:spTgt spid="14345"/>
                                        </p:tgtEl>
                                        <p:attrNameLst>
                                          <p:attrName>ppt_x</p:attrName>
                                        </p:attrNameLst>
                                      </p:cBhvr>
                                      <p:tavLst>
                                        <p:tav tm="0">
                                          <p:val>
                                            <p:strVal val="0-#ppt_w/2"/>
                                          </p:val>
                                        </p:tav>
                                        <p:tav tm="100000">
                                          <p:val>
                                            <p:strVal val="#ppt_x"/>
                                          </p:val>
                                        </p:tav>
                                      </p:tavLst>
                                    </p:anim>
                                    <p:anim calcmode="lin" valueType="num">
                                      <p:cBhvr additive="base">
                                        <p:cTn id="8" dur="500" fill="hold"/>
                                        <p:tgtEl>
                                          <p:spTgt spid="14345"/>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4342"/>
                                        </p:tgtEl>
                                        <p:attrNameLst>
                                          <p:attrName>style.visibility</p:attrName>
                                        </p:attrNameLst>
                                      </p:cBhvr>
                                      <p:to>
                                        <p:strVal val="visible"/>
                                      </p:to>
                                    </p:set>
                                    <p:anim calcmode="lin" valueType="num">
                                      <p:cBhvr additive="base">
                                        <p:cTn id="13" dur="500" fill="hold"/>
                                        <p:tgtEl>
                                          <p:spTgt spid="14342"/>
                                        </p:tgtEl>
                                        <p:attrNameLst>
                                          <p:attrName>ppt_x</p:attrName>
                                        </p:attrNameLst>
                                      </p:cBhvr>
                                      <p:tavLst>
                                        <p:tav tm="0">
                                          <p:val>
                                            <p:strVal val="0-#ppt_w/2"/>
                                          </p:val>
                                        </p:tav>
                                        <p:tav tm="100000">
                                          <p:val>
                                            <p:strVal val="#ppt_x"/>
                                          </p:val>
                                        </p:tav>
                                      </p:tavLst>
                                    </p:anim>
                                    <p:anim calcmode="lin" valueType="num">
                                      <p:cBhvr additive="base">
                                        <p:cTn id="14" dur="500" fill="hold"/>
                                        <p:tgtEl>
                                          <p:spTgt spid="14342"/>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4343">
                                            <p:txEl>
                                              <p:pRg st="0" end="0"/>
                                            </p:txEl>
                                          </p:spTgt>
                                        </p:tgtEl>
                                        <p:attrNameLst>
                                          <p:attrName>style.visibility</p:attrName>
                                        </p:attrNameLst>
                                      </p:cBhvr>
                                      <p:to>
                                        <p:strVal val="visible"/>
                                      </p:to>
                                    </p:set>
                                    <p:anim calcmode="lin" valueType="num">
                                      <p:cBhvr additive="base">
                                        <p:cTn id="19" dur="500" fill="hold"/>
                                        <p:tgtEl>
                                          <p:spTgt spid="14343">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434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4343">
                                            <p:txEl>
                                              <p:pRg st="1" end="1"/>
                                            </p:txEl>
                                          </p:spTgt>
                                        </p:tgtEl>
                                        <p:attrNameLst>
                                          <p:attrName>style.visibility</p:attrName>
                                        </p:attrNameLst>
                                      </p:cBhvr>
                                      <p:to>
                                        <p:strVal val="visible"/>
                                      </p:to>
                                    </p:set>
                                    <p:anim calcmode="lin" valueType="num">
                                      <p:cBhvr additive="base">
                                        <p:cTn id="25" dur="500" fill="hold"/>
                                        <p:tgtEl>
                                          <p:spTgt spid="14343">
                                            <p:txEl>
                                              <p:pRg st="1" end="1"/>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434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4341"/>
                                        </p:tgtEl>
                                        <p:attrNameLst>
                                          <p:attrName>style.visibility</p:attrName>
                                        </p:attrNameLst>
                                      </p:cBhvr>
                                      <p:to>
                                        <p:strVal val="visible"/>
                                      </p:to>
                                    </p:set>
                                    <p:anim calcmode="lin" valueType="num">
                                      <p:cBhvr additive="base">
                                        <p:cTn id="31" dur="500" fill="hold"/>
                                        <p:tgtEl>
                                          <p:spTgt spid="14341"/>
                                        </p:tgtEl>
                                        <p:attrNameLst>
                                          <p:attrName>ppt_x</p:attrName>
                                        </p:attrNameLst>
                                      </p:cBhvr>
                                      <p:tavLst>
                                        <p:tav tm="0">
                                          <p:val>
                                            <p:strVal val="0-#ppt_w/2"/>
                                          </p:val>
                                        </p:tav>
                                        <p:tav tm="100000">
                                          <p:val>
                                            <p:strVal val="#ppt_x"/>
                                          </p:val>
                                        </p:tav>
                                      </p:tavLst>
                                    </p:anim>
                                    <p:anim calcmode="lin" valueType="num">
                                      <p:cBhvr additive="base">
                                        <p:cTn id="32" dur="500" fill="hold"/>
                                        <p:tgtEl>
                                          <p:spTgt spid="14341"/>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4339">
                                            <p:txEl>
                                              <p:pRg st="0" end="0"/>
                                            </p:txEl>
                                          </p:spTgt>
                                        </p:tgtEl>
                                        <p:attrNameLst>
                                          <p:attrName>style.visibility</p:attrName>
                                        </p:attrNameLst>
                                      </p:cBhvr>
                                      <p:to>
                                        <p:strVal val="visible"/>
                                      </p:to>
                                    </p:set>
                                    <p:anim calcmode="lin" valueType="num">
                                      <p:cBhvr additive="base">
                                        <p:cTn id="37" dur="500" fill="hold"/>
                                        <p:tgtEl>
                                          <p:spTgt spid="14339">
                                            <p:txEl>
                                              <p:pRg st="0" end="0"/>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433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4339">
                                            <p:txEl>
                                              <p:pRg st="1" end="1"/>
                                            </p:txEl>
                                          </p:spTgt>
                                        </p:tgtEl>
                                        <p:attrNameLst>
                                          <p:attrName>style.visibility</p:attrName>
                                        </p:attrNameLst>
                                      </p:cBhvr>
                                      <p:to>
                                        <p:strVal val="visible"/>
                                      </p:to>
                                    </p:set>
                                    <p:anim calcmode="lin" valueType="num">
                                      <p:cBhvr additive="base">
                                        <p:cTn id="43" dur="500" fill="hold"/>
                                        <p:tgtEl>
                                          <p:spTgt spid="14339">
                                            <p:txEl>
                                              <p:pRg st="1" end="1"/>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4339">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autoUpdateAnimBg="0"/>
      <p:bldP spid="14341" grpId="0" autoUpdateAnimBg="0"/>
      <p:bldP spid="14342" grpId="0" autoUpdateAnimBg="0"/>
      <p:bldP spid="14343" grpId="0" build="p" autoUpdateAnimBg="0"/>
      <p:bldP spid="14345" grpId="0" animBg="1"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ext Box 3"/>
          <p:cNvSpPr txBox="1">
            <a:spLocks noChangeArrowheads="1"/>
          </p:cNvSpPr>
          <p:nvPr/>
        </p:nvSpPr>
        <p:spPr bwMode="auto">
          <a:xfrm>
            <a:off x="609600" y="4114800"/>
            <a:ext cx="85344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a:spAutoFit/>
          </a:bodyPr>
          <a:lstStyle>
            <a:lvl1pPr marL="452438" indent="-452438" eaLnBrk="0" hangingPunct="0">
              <a:defRPr sz="2400">
                <a:solidFill>
                  <a:schemeClr val="tx1"/>
                </a:solidFill>
                <a:latin typeface="Arial" charset="0"/>
                <a:ea typeface="ＭＳ Ｐゴシック" charset="0"/>
                <a:cs typeface="Times New Roman" charset="0"/>
              </a:defRPr>
            </a:lvl1pPr>
            <a:lvl2pPr marL="37931725" indent="-37474525" eaLnBrk="0" hangingPunct="0">
              <a:defRPr sz="2400">
                <a:solidFill>
                  <a:schemeClr val="tx1"/>
                </a:solidFill>
                <a:latin typeface="Arial" charset="0"/>
                <a:ea typeface="Times New Roman" charset="0"/>
                <a:cs typeface="Times New Roman" charset="0"/>
              </a:defRPr>
            </a:lvl2pPr>
            <a:lvl3pPr eaLnBrk="0" hangingPunct="0">
              <a:defRPr sz="2400">
                <a:solidFill>
                  <a:schemeClr val="tx1"/>
                </a:solidFill>
                <a:latin typeface="Arial" charset="0"/>
                <a:ea typeface="Times New Roman" charset="0"/>
                <a:cs typeface="Times New Roman" charset="0"/>
              </a:defRPr>
            </a:lvl3pPr>
            <a:lvl4pPr eaLnBrk="0" hangingPunct="0">
              <a:defRPr sz="2400">
                <a:solidFill>
                  <a:schemeClr val="tx1"/>
                </a:solidFill>
                <a:latin typeface="Arial" charset="0"/>
                <a:ea typeface="Times New Roman" charset="0"/>
                <a:cs typeface="Times New Roman" charset="0"/>
              </a:defRPr>
            </a:lvl4pPr>
            <a:lvl5pPr eaLnBrk="0" hangingPunct="0">
              <a:defRPr sz="2400">
                <a:solidFill>
                  <a:schemeClr val="tx1"/>
                </a:solidFill>
                <a:latin typeface="Arial" charset="0"/>
                <a:ea typeface="Times New Roman" charset="0"/>
                <a:cs typeface="Times New Roman" charset="0"/>
              </a:defRPr>
            </a:lvl5pPr>
            <a:lvl6pPr marL="457200" eaLnBrk="0" fontAlgn="base" hangingPunct="0">
              <a:spcBef>
                <a:spcPct val="0"/>
              </a:spcBef>
              <a:spcAft>
                <a:spcPct val="0"/>
              </a:spcAft>
              <a:defRPr sz="2400">
                <a:solidFill>
                  <a:schemeClr val="tx1"/>
                </a:solidFill>
                <a:latin typeface="Arial" charset="0"/>
                <a:ea typeface="Times New Roman" charset="0"/>
                <a:cs typeface="Times New Roman" charset="0"/>
              </a:defRPr>
            </a:lvl6pPr>
            <a:lvl7pPr marL="914400" eaLnBrk="0" fontAlgn="base" hangingPunct="0">
              <a:spcBef>
                <a:spcPct val="0"/>
              </a:spcBef>
              <a:spcAft>
                <a:spcPct val="0"/>
              </a:spcAft>
              <a:defRPr sz="2400">
                <a:solidFill>
                  <a:schemeClr val="tx1"/>
                </a:solidFill>
                <a:latin typeface="Arial" charset="0"/>
                <a:ea typeface="Times New Roman" charset="0"/>
                <a:cs typeface="Times New Roman" charset="0"/>
              </a:defRPr>
            </a:lvl7pPr>
            <a:lvl8pPr marL="1371600" eaLnBrk="0" fontAlgn="base" hangingPunct="0">
              <a:spcBef>
                <a:spcPct val="0"/>
              </a:spcBef>
              <a:spcAft>
                <a:spcPct val="0"/>
              </a:spcAft>
              <a:defRPr sz="2400">
                <a:solidFill>
                  <a:schemeClr val="tx1"/>
                </a:solidFill>
                <a:latin typeface="Arial" charset="0"/>
                <a:ea typeface="Times New Roman" charset="0"/>
                <a:cs typeface="Times New Roman" charset="0"/>
              </a:defRPr>
            </a:lvl8pPr>
            <a:lvl9pPr marL="1828800" eaLnBrk="0" fontAlgn="base" hangingPunct="0">
              <a:spcBef>
                <a:spcPct val="0"/>
              </a:spcBef>
              <a:spcAft>
                <a:spcPct val="0"/>
              </a:spcAft>
              <a:defRPr sz="2400">
                <a:solidFill>
                  <a:schemeClr val="tx1"/>
                </a:solidFill>
                <a:latin typeface="Arial" charset="0"/>
                <a:ea typeface="Times New Roman" charset="0"/>
                <a:cs typeface="Times New Roman" charset="0"/>
              </a:defRPr>
            </a:lvl9pPr>
          </a:lstStyle>
          <a:p>
            <a:pPr eaLnBrk="1" hangingPunct="1">
              <a:buFontTx/>
              <a:buChar char="•"/>
            </a:pPr>
            <a:r>
              <a:rPr lang="mn-MN"/>
              <a:t>Харь үндэстний итгэгчдэд зориулж бичсэн </a:t>
            </a:r>
          </a:p>
          <a:p>
            <a:pPr eaLnBrk="1" hangingPunct="1">
              <a:buFontTx/>
              <a:buChar char="•"/>
            </a:pPr>
            <a:r>
              <a:rPr lang="mn-MN"/>
              <a:t>Ямар нэгэн асуудал, хямралын талаар тодорхой дурьдаагүй. </a:t>
            </a:r>
          </a:p>
          <a:p>
            <a:pPr eaLnBrk="1" hangingPunct="1">
              <a:buFontTx/>
              <a:buChar char="•"/>
            </a:pPr>
            <a:r>
              <a:rPr lang="mn-MN"/>
              <a:t>Пуулийн Авралын зарын эерэг мэдээг танилцуулсан</a:t>
            </a:r>
            <a:endParaRPr lang="en-US"/>
          </a:p>
        </p:txBody>
      </p:sp>
      <p:sp>
        <p:nvSpPr>
          <p:cNvPr id="16388" name="Text Box 4"/>
          <p:cNvSpPr txBox="1">
            <a:spLocks noChangeArrowheads="1"/>
          </p:cNvSpPr>
          <p:nvPr/>
        </p:nvSpPr>
        <p:spPr bwMode="auto">
          <a:xfrm>
            <a:off x="533400" y="3657600"/>
            <a:ext cx="32416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Arial" charset="0"/>
                <a:ea typeface="ＭＳ Ｐゴシック" charset="0"/>
                <a:cs typeface="Times New Roman" charset="0"/>
              </a:defRPr>
            </a:lvl1pPr>
            <a:lvl2pPr marL="37931725" indent="-37474525" eaLnBrk="0" hangingPunct="0">
              <a:defRPr sz="2400">
                <a:solidFill>
                  <a:schemeClr val="tx1"/>
                </a:solidFill>
                <a:latin typeface="Arial" charset="0"/>
                <a:ea typeface="Times New Roman" charset="0"/>
                <a:cs typeface="Times New Roman" charset="0"/>
              </a:defRPr>
            </a:lvl2pPr>
            <a:lvl3pPr eaLnBrk="0" hangingPunct="0">
              <a:defRPr sz="2400">
                <a:solidFill>
                  <a:schemeClr val="tx1"/>
                </a:solidFill>
                <a:latin typeface="Arial" charset="0"/>
                <a:ea typeface="Times New Roman" charset="0"/>
                <a:cs typeface="Times New Roman" charset="0"/>
              </a:defRPr>
            </a:lvl3pPr>
            <a:lvl4pPr eaLnBrk="0" hangingPunct="0">
              <a:defRPr sz="2400">
                <a:solidFill>
                  <a:schemeClr val="tx1"/>
                </a:solidFill>
                <a:latin typeface="Arial" charset="0"/>
                <a:ea typeface="Times New Roman" charset="0"/>
                <a:cs typeface="Times New Roman" charset="0"/>
              </a:defRPr>
            </a:lvl4pPr>
            <a:lvl5pPr eaLnBrk="0" hangingPunct="0">
              <a:defRPr sz="2400">
                <a:solidFill>
                  <a:schemeClr val="tx1"/>
                </a:solidFill>
                <a:latin typeface="Arial" charset="0"/>
                <a:ea typeface="Times New Roman" charset="0"/>
                <a:cs typeface="Times New Roman" charset="0"/>
              </a:defRPr>
            </a:lvl5pPr>
            <a:lvl6pPr marL="457200" eaLnBrk="0" fontAlgn="base" hangingPunct="0">
              <a:spcBef>
                <a:spcPct val="0"/>
              </a:spcBef>
              <a:spcAft>
                <a:spcPct val="0"/>
              </a:spcAft>
              <a:defRPr sz="2400">
                <a:solidFill>
                  <a:schemeClr val="tx1"/>
                </a:solidFill>
                <a:latin typeface="Arial" charset="0"/>
                <a:ea typeface="Times New Roman" charset="0"/>
                <a:cs typeface="Times New Roman" charset="0"/>
              </a:defRPr>
            </a:lvl6pPr>
            <a:lvl7pPr marL="914400" eaLnBrk="0" fontAlgn="base" hangingPunct="0">
              <a:spcBef>
                <a:spcPct val="0"/>
              </a:spcBef>
              <a:spcAft>
                <a:spcPct val="0"/>
              </a:spcAft>
              <a:defRPr sz="2400">
                <a:solidFill>
                  <a:schemeClr val="tx1"/>
                </a:solidFill>
                <a:latin typeface="Arial" charset="0"/>
                <a:ea typeface="Times New Roman" charset="0"/>
                <a:cs typeface="Times New Roman" charset="0"/>
              </a:defRPr>
            </a:lvl7pPr>
            <a:lvl8pPr marL="1371600" eaLnBrk="0" fontAlgn="base" hangingPunct="0">
              <a:spcBef>
                <a:spcPct val="0"/>
              </a:spcBef>
              <a:spcAft>
                <a:spcPct val="0"/>
              </a:spcAft>
              <a:defRPr sz="2400">
                <a:solidFill>
                  <a:schemeClr val="tx1"/>
                </a:solidFill>
                <a:latin typeface="Arial" charset="0"/>
                <a:ea typeface="Times New Roman" charset="0"/>
                <a:cs typeface="Times New Roman" charset="0"/>
              </a:defRPr>
            </a:lvl8pPr>
            <a:lvl9pPr marL="1828800" eaLnBrk="0" fontAlgn="base" hangingPunct="0">
              <a:spcBef>
                <a:spcPct val="0"/>
              </a:spcBef>
              <a:spcAft>
                <a:spcPct val="0"/>
              </a:spcAft>
              <a:defRPr sz="2400">
                <a:solidFill>
                  <a:schemeClr val="tx1"/>
                </a:solidFill>
                <a:latin typeface="Arial" charset="0"/>
                <a:ea typeface="Times New Roman" charset="0"/>
                <a:cs typeface="Times New Roman" charset="0"/>
              </a:defRPr>
            </a:lvl9pPr>
          </a:lstStyle>
          <a:p>
            <a:pPr eaLnBrk="1" hangingPunct="1"/>
            <a:r>
              <a:rPr lang="mn-MN" sz="2800" b="1" u="sng"/>
              <a:t>Ерөнхий ажиглалт</a:t>
            </a:r>
            <a:endParaRPr lang="en-US" sz="2800" b="1" u="sng"/>
          </a:p>
        </p:txBody>
      </p:sp>
      <p:sp>
        <p:nvSpPr>
          <p:cNvPr id="16389" name="Rectangle 5"/>
          <p:cNvSpPr>
            <a:spLocks noChangeArrowheads="1"/>
          </p:cNvSpPr>
          <p:nvPr/>
        </p:nvSpPr>
        <p:spPr bwMode="auto">
          <a:xfrm>
            <a:off x="838200" y="685800"/>
            <a:ext cx="2514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p>
            <a:r>
              <a:rPr lang="mn-MN" sz="2800" b="1" u="sng"/>
              <a:t>Эфес </a:t>
            </a:r>
            <a:r>
              <a:rPr lang="en-US" sz="2800" b="1" u="sng"/>
              <a:t>1:1</a:t>
            </a:r>
          </a:p>
        </p:txBody>
      </p:sp>
      <p:sp>
        <p:nvSpPr>
          <p:cNvPr id="16390" name="Rectangle 6"/>
          <p:cNvSpPr>
            <a:spLocks noChangeArrowheads="1"/>
          </p:cNvSpPr>
          <p:nvPr/>
        </p:nvSpPr>
        <p:spPr bwMode="auto">
          <a:xfrm>
            <a:off x="609600" y="1143000"/>
            <a:ext cx="8534400"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p>
            <a:pPr marL="452438" indent="-452438">
              <a:buFontTx/>
              <a:buChar char="•"/>
            </a:pPr>
            <a:r>
              <a:rPr lang="en-US"/>
              <a:t>“</a:t>
            </a:r>
            <a:r>
              <a:rPr lang="mn-MN"/>
              <a:t>Эзэний хүслээр Христ Есүсийн элч болсон Паулаас, </a:t>
            </a:r>
            <a:r>
              <a:rPr lang="mn-MN" i="1" u="sng"/>
              <a:t>Эфест</a:t>
            </a:r>
            <a:r>
              <a:rPr lang="mn-MN"/>
              <a:t> байгаа болон Христ Есүс доторх итгэмжит ариун хүмүүст</a:t>
            </a:r>
            <a:r>
              <a:rPr lang="en-US"/>
              <a:t>”</a:t>
            </a:r>
          </a:p>
          <a:p>
            <a:pPr marL="452438" indent="-452438">
              <a:buFontTx/>
              <a:buChar char="•"/>
            </a:pPr>
            <a:r>
              <a:rPr lang="en-US"/>
              <a:t>“</a:t>
            </a:r>
            <a:r>
              <a:rPr lang="mn-MN"/>
              <a:t>Эфест” гэдэг үг хамгийн эртний сайн эх бичгүүдэд олдоогүй</a:t>
            </a:r>
            <a:r>
              <a:rPr lang="en-US"/>
              <a:t> </a:t>
            </a:r>
            <a:endParaRPr lang="mn-MN"/>
          </a:p>
          <a:p>
            <a:pPr marL="452438" indent="-452438">
              <a:buFontTx/>
              <a:buChar char="•"/>
            </a:pPr>
            <a:r>
              <a:rPr lang="mn-MN"/>
              <a:t>Хүлээн авагчийн талаарх шууд мэдээлэл байхгүй </a:t>
            </a:r>
          </a:p>
          <a:p>
            <a:pPr marL="452438" indent="-452438">
              <a:buFontTx/>
              <a:buChar char="•"/>
            </a:pPr>
            <a:r>
              <a:rPr lang="mn-MN"/>
              <a:t>Хувийн мэндчилгээ байхгүй</a:t>
            </a:r>
            <a:endParaRPr lang="en-US"/>
          </a:p>
        </p:txBody>
      </p:sp>
      <p:sp>
        <p:nvSpPr>
          <p:cNvPr id="26630" name="Text Box 7"/>
          <p:cNvSpPr txBox="1">
            <a:spLocks noChangeArrowheads="1"/>
          </p:cNvSpPr>
          <p:nvPr/>
        </p:nvSpPr>
        <p:spPr bwMode="auto">
          <a:xfrm>
            <a:off x="304800" y="0"/>
            <a:ext cx="3657600" cy="714375"/>
          </a:xfrm>
          <a:prstGeom prst="rect">
            <a:avLst/>
          </a:prstGeom>
          <a:solidFill>
            <a:srgbClr val="E8B21A">
              <a:alpha val="50195"/>
            </a:srgbClr>
          </a:solidFill>
          <a:ln w="12700">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Times New Roman" charset="0"/>
              </a:defRPr>
            </a:lvl1pPr>
            <a:lvl2pPr marL="37931725" indent="-37474525" eaLnBrk="0" hangingPunct="0">
              <a:defRPr sz="2400">
                <a:solidFill>
                  <a:schemeClr val="tx1"/>
                </a:solidFill>
                <a:latin typeface="Arial" charset="0"/>
                <a:ea typeface="Times New Roman" charset="0"/>
                <a:cs typeface="Times New Roman" charset="0"/>
              </a:defRPr>
            </a:lvl2pPr>
            <a:lvl3pPr eaLnBrk="0" hangingPunct="0">
              <a:defRPr sz="2400">
                <a:solidFill>
                  <a:schemeClr val="tx1"/>
                </a:solidFill>
                <a:latin typeface="Arial" charset="0"/>
                <a:ea typeface="Times New Roman" charset="0"/>
                <a:cs typeface="Times New Roman" charset="0"/>
              </a:defRPr>
            </a:lvl3pPr>
            <a:lvl4pPr eaLnBrk="0" hangingPunct="0">
              <a:defRPr sz="2400">
                <a:solidFill>
                  <a:schemeClr val="tx1"/>
                </a:solidFill>
                <a:latin typeface="Arial" charset="0"/>
                <a:ea typeface="Times New Roman" charset="0"/>
                <a:cs typeface="Times New Roman" charset="0"/>
              </a:defRPr>
            </a:lvl4pPr>
            <a:lvl5pPr eaLnBrk="0" hangingPunct="0">
              <a:defRPr sz="2400">
                <a:solidFill>
                  <a:schemeClr val="tx1"/>
                </a:solidFill>
                <a:latin typeface="Arial" charset="0"/>
                <a:ea typeface="Times New Roman" charset="0"/>
                <a:cs typeface="Times New Roman" charset="0"/>
              </a:defRPr>
            </a:lvl5pPr>
            <a:lvl6pPr marL="457200" eaLnBrk="0" fontAlgn="base" hangingPunct="0">
              <a:spcBef>
                <a:spcPct val="0"/>
              </a:spcBef>
              <a:spcAft>
                <a:spcPct val="0"/>
              </a:spcAft>
              <a:defRPr sz="2400">
                <a:solidFill>
                  <a:schemeClr val="tx1"/>
                </a:solidFill>
                <a:latin typeface="Arial" charset="0"/>
                <a:ea typeface="Times New Roman" charset="0"/>
                <a:cs typeface="Times New Roman" charset="0"/>
              </a:defRPr>
            </a:lvl6pPr>
            <a:lvl7pPr marL="914400" eaLnBrk="0" fontAlgn="base" hangingPunct="0">
              <a:spcBef>
                <a:spcPct val="0"/>
              </a:spcBef>
              <a:spcAft>
                <a:spcPct val="0"/>
              </a:spcAft>
              <a:defRPr sz="2400">
                <a:solidFill>
                  <a:schemeClr val="tx1"/>
                </a:solidFill>
                <a:latin typeface="Arial" charset="0"/>
                <a:ea typeface="Times New Roman" charset="0"/>
                <a:cs typeface="Times New Roman" charset="0"/>
              </a:defRPr>
            </a:lvl7pPr>
            <a:lvl8pPr marL="1371600" eaLnBrk="0" fontAlgn="base" hangingPunct="0">
              <a:spcBef>
                <a:spcPct val="0"/>
              </a:spcBef>
              <a:spcAft>
                <a:spcPct val="0"/>
              </a:spcAft>
              <a:defRPr sz="2400">
                <a:solidFill>
                  <a:schemeClr val="tx1"/>
                </a:solidFill>
                <a:latin typeface="Arial" charset="0"/>
                <a:ea typeface="Times New Roman" charset="0"/>
                <a:cs typeface="Times New Roman" charset="0"/>
              </a:defRPr>
            </a:lvl8pPr>
            <a:lvl9pPr marL="1828800" eaLnBrk="0" fontAlgn="base" hangingPunct="0">
              <a:spcBef>
                <a:spcPct val="0"/>
              </a:spcBef>
              <a:spcAft>
                <a:spcPct val="0"/>
              </a:spcAft>
              <a:defRPr sz="2400">
                <a:solidFill>
                  <a:schemeClr val="tx1"/>
                </a:solidFill>
                <a:latin typeface="Arial" charset="0"/>
                <a:ea typeface="Times New Roman" charset="0"/>
                <a:cs typeface="Times New Roman" charset="0"/>
              </a:defRPr>
            </a:lvl9pPr>
          </a:lstStyle>
          <a:p>
            <a:pPr eaLnBrk="1" hangingPunct="1">
              <a:spcBef>
                <a:spcPct val="50000"/>
              </a:spcBef>
            </a:pPr>
            <a:r>
              <a:rPr lang="mn-MN" sz="4000" b="1"/>
              <a:t>Хүлээн авагч</a:t>
            </a:r>
            <a:endParaRPr lang="en-GB" sz="4000" b="1"/>
          </a:p>
        </p:txBody>
      </p:sp>
      <p:sp>
        <p:nvSpPr>
          <p:cNvPr id="16393" name="Text Box 9"/>
          <p:cNvSpPr txBox="1">
            <a:spLocks noChangeArrowheads="1"/>
          </p:cNvSpPr>
          <p:nvPr/>
        </p:nvSpPr>
        <p:spPr bwMode="auto">
          <a:xfrm>
            <a:off x="0" y="5638800"/>
            <a:ext cx="9144000" cy="1354138"/>
          </a:xfrm>
          <a:prstGeom prst="rect">
            <a:avLst/>
          </a:prstGeom>
          <a:solidFill>
            <a:srgbClr val="FF9900"/>
          </a:solidFill>
          <a:ln w="12700">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Times New Roman" charset="0"/>
              </a:defRPr>
            </a:lvl1pPr>
            <a:lvl2pPr marL="37931725" indent="-37474525" eaLnBrk="0" hangingPunct="0">
              <a:defRPr sz="2400">
                <a:solidFill>
                  <a:schemeClr val="tx1"/>
                </a:solidFill>
                <a:latin typeface="Arial" charset="0"/>
                <a:ea typeface="Times New Roman" charset="0"/>
                <a:cs typeface="Times New Roman" charset="0"/>
              </a:defRPr>
            </a:lvl2pPr>
            <a:lvl3pPr eaLnBrk="0" hangingPunct="0">
              <a:defRPr sz="2400">
                <a:solidFill>
                  <a:schemeClr val="tx1"/>
                </a:solidFill>
                <a:latin typeface="Arial" charset="0"/>
                <a:ea typeface="Times New Roman" charset="0"/>
                <a:cs typeface="Times New Roman" charset="0"/>
              </a:defRPr>
            </a:lvl3pPr>
            <a:lvl4pPr eaLnBrk="0" hangingPunct="0">
              <a:defRPr sz="2400">
                <a:solidFill>
                  <a:schemeClr val="tx1"/>
                </a:solidFill>
                <a:latin typeface="Arial" charset="0"/>
                <a:ea typeface="Times New Roman" charset="0"/>
                <a:cs typeface="Times New Roman" charset="0"/>
              </a:defRPr>
            </a:lvl4pPr>
            <a:lvl5pPr eaLnBrk="0" hangingPunct="0">
              <a:defRPr sz="2400">
                <a:solidFill>
                  <a:schemeClr val="tx1"/>
                </a:solidFill>
                <a:latin typeface="Arial" charset="0"/>
                <a:ea typeface="Times New Roman" charset="0"/>
                <a:cs typeface="Times New Roman" charset="0"/>
              </a:defRPr>
            </a:lvl5pPr>
            <a:lvl6pPr marL="457200" eaLnBrk="0" fontAlgn="base" hangingPunct="0">
              <a:spcBef>
                <a:spcPct val="0"/>
              </a:spcBef>
              <a:spcAft>
                <a:spcPct val="0"/>
              </a:spcAft>
              <a:defRPr sz="2400">
                <a:solidFill>
                  <a:schemeClr val="tx1"/>
                </a:solidFill>
                <a:latin typeface="Arial" charset="0"/>
                <a:ea typeface="Times New Roman" charset="0"/>
                <a:cs typeface="Times New Roman" charset="0"/>
              </a:defRPr>
            </a:lvl6pPr>
            <a:lvl7pPr marL="914400" eaLnBrk="0" fontAlgn="base" hangingPunct="0">
              <a:spcBef>
                <a:spcPct val="0"/>
              </a:spcBef>
              <a:spcAft>
                <a:spcPct val="0"/>
              </a:spcAft>
              <a:defRPr sz="2400">
                <a:solidFill>
                  <a:schemeClr val="tx1"/>
                </a:solidFill>
                <a:latin typeface="Arial" charset="0"/>
                <a:ea typeface="Times New Roman" charset="0"/>
                <a:cs typeface="Times New Roman" charset="0"/>
              </a:defRPr>
            </a:lvl7pPr>
            <a:lvl8pPr marL="1371600" eaLnBrk="0" fontAlgn="base" hangingPunct="0">
              <a:spcBef>
                <a:spcPct val="0"/>
              </a:spcBef>
              <a:spcAft>
                <a:spcPct val="0"/>
              </a:spcAft>
              <a:defRPr sz="2400">
                <a:solidFill>
                  <a:schemeClr val="tx1"/>
                </a:solidFill>
                <a:latin typeface="Arial" charset="0"/>
                <a:ea typeface="Times New Roman" charset="0"/>
                <a:cs typeface="Times New Roman" charset="0"/>
              </a:defRPr>
            </a:lvl8pPr>
            <a:lvl9pPr marL="1828800" eaLnBrk="0" fontAlgn="base" hangingPunct="0">
              <a:spcBef>
                <a:spcPct val="0"/>
              </a:spcBef>
              <a:spcAft>
                <a:spcPct val="0"/>
              </a:spcAft>
              <a:defRPr sz="2400">
                <a:solidFill>
                  <a:schemeClr val="tx1"/>
                </a:solidFill>
                <a:latin typeface="Arial" charset="0"/>
                <a:ea typeface="Times New Roman" charset="0"/>
                <a:cs typeface="Times New Roman" charset="0"/>
              </a:defRPr>
            </a:lvl9pPr>
          </a:lstStyle>
          <a:p>
            <a:pPr algn="ctr" eaLnBrk="1" hangingPunct="1">
              <a:spcBef>
                <a:spcPct val="50000"/>
              </a:spcBef>
            </a:pPr>
            <a:r>
              <a:rPr lang="mn-MN" sz="2700" b="1"/>
              <a:t>Хамгийн ерөнхий, нөхцөл байдал тодорхой биш захидал юм. Бага Ази дахь сүмүүдэд зориулж бичсэн захидал байх магадлалтай.</a:t>
            </a:r>
            <a:r>
              <a:rPr lang="mn-MN" sz="2800" b="1"/>
              <a:t> </a:t>
            </a:r>
            <a:endParaRPr lang="en-GB" sz="2800" b="1"/>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389"/>
                                        </p:tgtEl>
                                        <p:attrNameLst>
                                          <p:attrName>style.visibility</p:attrName>
                                        </p:attrNameLst>
                                      </p:cBhvr>
                                      <p:to>
                                        <p:strVal val="visible"/>
                                      </p:to>
                                    </p:set>
                                    <p:anim calcmode="lin" valueType="num">
                                      <p:cBhvr additive="base">
                                        <p:cTn id="7" dur="500" fill="hold"/>
                                        <p:tgtEl>
                                          <p:spTgt spid="16389"/>
                                        </p:tgtEl>
                                        <p:attrNameLst>
                                          <p:attrName>ppt_x</p:attrName>
                                        </p:attrNameLst>
                                      </p:cBhvr>
                                      <p:tavLst>
                                        <p:tav tm="0">
                                          <p:val>
                                            <p:strVal val="0-#ppt_w/2"/>
                                          </p:val>
                                        </p:tav>
                                        <p:tav tm="100000">
                                          <p:val>
                                            <p:strVal val="#ppt_x"/>
                                          </p:val>
                                        </p:tav>
                                      </p:tavLst>
                                    </p:anim>
                                    <p:anim calcmode="lin" valueType="num">
                                      <p:cBhvr additive="base">
                                        <p:cTn id="8" dur="500" fill="hold"/>
                                        <p:tgtEl>
                                          <p:spTgt spid="16389"/>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6390">
                                            <p:txEl>
                                              <p:pRg st="0" end="0"/>
                                            </p:txEl>
                                          </p:spTgt>
                                        </p:tgtEl>
                                        <p:attrNameLst>
                                          <p:attrName>style.visibility</p:attrName>
                                        </p:attrNameLst>
                                      </p:cBhvr>
                                      <p:to>
                                        <p:strVal val="visible"/>
                                      </p:to>
                                    </p:set>
                                    <p:anim calcmode="lin" valueType="num">
                                      <p:cBhvr additive="base">
                                        <p:cTn id="13" dur="500" fill="hold"/>
                                        <p:tgtEl>
                                          <p:spTgt spid="16390">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639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6390">
                                            <p:txEl>
                                              <p:pRg st="1" end="1"/>
                                            </p:txEl>
                                          </p:spTgt>
                                        </p:tgtEl>
                                        <p:attrNameLst>
                                          <p:attrName>style.visibility</p:attrName>
                                        </p:attrNameLst>
                                      </p:cBhvr>
                                      <p:to>
                                        <p:strVal val="visible"/>
                                      </p:to>
                                    </p:set>
                                    <p:anim calcmode="lin" valueType="num">
                                      <p:cBhvr additive="base">
                                        <p:cTn id="19" dur="500" fill="hold"/>
                                        <p:tgtEl>
                                          <p:spTgt spid="16390">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6390">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6390">
                                            <p:txEl>
                                              <p:pRg st="2" end="2"/>
                                            </p:txEl>
                                          </p:spTgt>
                                        </p:tgtEl>
                                        <p:attrNameLst>
                                          <p:attrName>style.visibility</p:attrName>
                                        </p:attrNameLst>
                                      </p:cBhvr>
                                      <p:to>
                                        <p:strVal val="visible"/>
                                      </p:to>
                                    </p:set>
                                    <p:anim calcmode="lin" valueType="num">
                                      <p:cBhvr additive="base">
                                        <p:cTn id="25" dur="500" fill="hold"/>
                                        <p:tgtEl>
                                          <p:spTgt spid="16390">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6390">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6390">
                                            <p:txEl>
                                              <p:pRg st="3" end="3"/>
                                            </p:txEl>
                                          </p:spTgt>
                                        </p:tgtEl>
                                        <p:attrNameLst>
                                          <p:attrName>style.visibility</p:attrName>
                                        </p:attrNameLst>
                                      </p:cBhvr>
                                      <p:to>
                                        <p:strVal val="visible"/>
                                      </p:to>
                                    </p:set>
                                    <p:anim calcmode="lin" valueType="num">
                                      <p:cBhvr additive="base">
                                        <p:cTn id="31" dur="500" fill="hold"/>
                                        <p:tgtEl>
                                          <p:spTgt spid="16390">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6390">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6388"/>
                                        </p:tgtEl>
                                        <p:attrNameLst>
                                          <p:attrName>style.visibility</p:attrName>
                                        </p:attrNameLst>
                                      </p:cBhvr>
                                      <p:to>
                                        <p:strVal val="visible"/>
                                      </p:to>
                                    </p:set>
                                    <p:anim calcmode="lin" valueType="num">
                                      <p:cBhvr additive="base">
                                        <p:cTn id="37" dur="500" fill="hold"/>
                                        <p:tgtEl>
                                          <p:spTgt spid="16388"/>
                                        </p:tgtEl>
                                        <p:attrNameLst>
                                          <p:attrName>ppt_x</p:attrName>
                                        </p:attrNameLst>
                                      </p:cBhvr>
                                      <p:tavLst>
                                        <p:tav tm="0">
                                          <p:val>
                                            <p:strVal val="0-#ppt_w/2"/>
                                          </p:val>
                                        </p:tav>
                                        <p:tav tm="100000">
                                          <p:val>
                                            <p:strVal val="#ppt_x"/>
                                          </p:val>
                                        </p:tav>
                                      </p:tavLst>
                                    </p:anim>
                                    <p:anim calcmode="lin" valueType="num">
                                      <p:cBhvr additive="base">
                                        <p:cTn id="38" dur="500" fill="hold"/>
                                        <p:tgtEl>
                                          <p:spTgt spid="16388"/>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6387">
                                            <p:txEl>
                                              <p:pRg st="0" end="0"/>
                                            </p:txEl>
                                          </p:spTgt>
                                        </p:tgtEl>
                                        <p:attrNameLst>
                                          <p:attrName>style.visibility</p:attrName>
                                        </p:attrNameLst>
                                      </p:cBhvr>
                                      <p:to>
                                        <p:strVal val="visible"/>
                                      </p:to>
                                    </p:set>
                                    <p:anim calcmode="lin" valueType="num">
                                      <p:cBhvr additive="base">
                                        <p:cTn id="43" dur="500" fill="hold"/>
                                        <p:tgtEl>
                                          <p:spTgt spid="16387">
                                            <p:txEl>
                                              <p:pRg st="0" end="0"/>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638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16387">
                                            <p:txEl>
                                              <p:pRg st="1" end="1"/>
                                            </p:txEl>
                                          </p:spTgt>
                                        </p:tgtEl>
                                        <p:attrNameLst>
                                          <p:attrName>style.visibility</p:attrName>
                                        </p:attrNameLst>
                                      </p:cBhvr>
                                      <p:to>
                                        <p:strVal val="visible"/>
                                      </p:to>
                                    </p:set>
                                    <p:anim calcmode="lin" valueType="num">
                                      <p:cBhvr additive="base">
                                        <p:cTn id="49" dur="500" fill="hold"/>
                                        <p:tgtEl>
                                          <p:spTgt spid="16387">
                                            <p:txEl>
                                              <p:pRg st="1" end="1"/>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1638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16387">
                                            <p:txEl>
                                              <p:pRg st="2" end="2"/>
                                            </p:txEl>
                                          </p:spTgt>
                                        </p:tgtEl>
                                        <p:attrNameLst>
                                          <p:attrName>style.visibility</p:attrName>
                                        </p:attrNameLst>
                                      </p:cBhvr>
                                      <p:to>
                                        <p:strVal val="visible"/>
                                      </p:to>
                                    </p:set>
                                    <p:anim calcmode="lin" valueType="num">
                                      <p:cBhvr additive="base">
                                        <p:cTn id="55" dur="500" fill="hold"/>
                                        <p:tgtEl>
                                          <p:spTgt spid="16387">
                                            <p:txEl>
                                              <p:pRg st="2" end="2"/>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1638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3" presetClass="entr" presetSubtype="32" fill="hold" grpId="0" nodeType="clickEffect">
                                  <p:stCondLst>
                                    <p:cond delay="0"/>
                                  </p:stCondLst>
                                  <p:childTnLst>
                                    <p:set>
                                      <p:cBhvr>
                                        <p:cTn id="60" dur="1" fill="hold">
                                          <p:stCondLst>
                                            <p:cond delay="0"/>
                                          </p:stCondLst>
                                        </p:cTn>
                                        <p:tgtEl>
                                          <p:spTgt spid="16393"/>
                                        </p:tgtEl>
                                        <p:attrNameLst>
                                          <p:attrName>style.visibility</p:attrName>
                                        </p:attrNameLst>
                                      </p:cBhvr>
                                      <p:to>
                                        <p:strVal val="visible"/>
                                      </p:to>
                                    </p:set>
                                    <p:anim calcmode="lin" valueType="num">
                                      <p:cBhvr>
                                        <p:cTn id="61" dur="500" fill="hold"/>
                                        <p:tgtEl>
                                          <p:spTgt spid="16393"/>
                                        </p:tgtEl>
                                        <p:attrNameLst>
                                          <p:attrName>ppt_w</p:attrName>
                                        </p:attrNameLst>
                                      </p:cBhvr>
                                      <p:tavLst>
                                        <p:tav tm="0">
                                          <p:val>
                                            <p:strVal val="4*#ppt_w"/>
                                          </p:val>
                                        </p:tav>
                                        <p:tav tm="100000">
                                          <p:val>
                                            <p:strVal val="#ppt_w"/>
                                          </p:val>
                                        </p:tav>
                                      </p:tavLst>
                                    </p:anim>
                                    <p:anim calcmode="lin" valueType="num">
                                      <p:cBhvr>
                                        <p:cTn id="62" dur="500" fill="hold"/>
                                        <p:tgtEl>
                                          <p:spTgt spid="16393"/>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autoUpdateAnimBg="0"/>
      <p:bldP spid="16388" grpId="0" autoUpdateAnimBg="0"/>
      <p:bldP spid="16389" grpId="0" autoUpdateAnimBg="0"/>
      <p:bldP spid="16390" grpId="0" build="p" autoUpdateAnimBg="0"/>
      <p:bldP spid="16393" grpId="0" animBg="1" autoUpdateAnimBg="0"/>
    </p:bld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Times New Roman"/>
        <a:cs typeface="Times New Roman"/>
      </a:majorFont>
      <a:minorFont>
        <a:latin typeface="Times New Roman"/>
        <a:ea typeface="Times New Roman"/>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1306</TotalTime>
  <Words>2994</Words>
  <Application>Microsoft Macintosh PowerPoint</Application>
  <PresentationFormat>On-screen Show (4:3)</PresentationFormat>
  <Paragraphs>669</Paragraphs>
  <Slides>47</Slides>
  <Notes>15</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47</vt:i4>
      </vt:variant>
    </vt:vector>
  </HeadingPairs>
  <TitlesOfParts>
    <vt:vector size="62" baseType="lpstr">
      <vt:lpstr>Arial</vt:lpstr>
      <vt:lpstr>Times New Roman</vt:lpstr>
      <vt:lpstr>ＭＳ Ｐゴシック</vt:lpstr>
      <vt:lpstr>Wingdings</vt:lpstr>
      <vt:lpstr>Tahoma</vt:lpstr>
      <vt:lpstr>SimSun</vt:lpstr>
      <vt:lpstr>Bwgrkl</vt:lpstr>
      <vt:lpstr>Arial Narrow</vt:lpstr>
      <vt:lpstr>Verdana</vt:lpstr>
      <vt:lpstr>Arial Mon</vt:lpstr>
      <vt:lpstr>굴림</vt:lpstr>
      <vt:lpstr>Monotype Corsiva</vt:lpstr>
      <vt:lpstr>Times</vt:lpstr>
      <vt:lpstr>Default Design</vt:lpstr>
      <vt:lpstr>Orbit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Зохиогч</vt:lpstr>
      <vt:lpstr>Ephesians &amp; Colossians</vt:lpstr>
      <vt:lpstr>Ephesians &amp; Colossians</vt:lpstr>
      <vt:lpstr>Ephesians v. Colossians</vt:lpstr>
      <vt:lpstr>Нөхцөл байдал</vt:lpstr>
      <vt:lpstr>Маргаан</vt:lpstr>
      <vt:lpstr>Колоссайн тэрс үзэл нь юу вэ?</vt:lpstr>
      <vt:lpstr>PowerPoint Presentation</vt:lpstr>
      <vt:lpstr>Дүгнэлт  &amp; Хэрэгжүүлэлт</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Үзэл бодол</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Шинэ Гэрээний Тойм Монголоор • BibleStudyDownloads.org</vt:lpstr>
      <vt:lpstr>Black</vt:lpstr>
    </vt:vector>
  </TitlesOfParts>
  <Company>NIL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Jeremy</dc:creator>
  <cp:lastModifiedBy>Rick Griffith</cp:lastModifiedBy>
  <cp:revision>63</cp:revision>
  <dcterms:created xsi:type="dcterms:W3CDTF">2008-08-28T13:07:29Z</dcterms:created>
  <dcterms:modified xsi:type="dcterms:W3CDTF">2016-02-13T07:24:30Z</dcterms:modified>
</cp:coreProperties>
</file>